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962C7-3F98-4501-A4CF-018AB7E4F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B7EB5-D6AA-4006-82E4-C216AD809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E40BF-B319-4DFE-8E9E-DE4464675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DDEA2-4DDB-44BA-8EB6-140A02E76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797D19-4CAC-41D4-89AF-2D5F7C79F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D23A25-2099-49D9-A65E-53BDD5B89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56779-4823-4171-8A7D-FEC4F817D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47461-2C1B-466D-875C-13C1B8870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FF738-7701-4E49-8BF3-24855F539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30C9D-49C7-47D2-8541-143EA4112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9DE99-AAF8-4C72-A0CB-EA48A71BB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3113001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《串行通讯及其接口》ppt课件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串行通讯概述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串行通讯协议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串行通讯接口硬件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串行通讯接口软件编程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串行通讯接口调试与故障排除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串行通讯概述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串行通讯的定义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串行通讯是一种数据传输方式，它通过一条传输线逐位传输数据，数据在传输线上按位顺序传输。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与并行通讯不同，串行通讯的数据传输速率较慢，但所需的传输线较少，适用于长距离或低成本的应用场景。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传输线少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只需要一条传输线即可实现数据的传输。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数据传输速率慢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由于数据是逐位传输的，因此传输速率较慢。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抗干扰能力强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由于数据是按位顺序传输的，因此具有较强的抗干扰能力。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适用于长距离传输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由于传输线较少，因此可以减少信号衰减和干扰，适用于长距离传输。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串行通讯的特点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计算机的串行接口（如RS-232）是常见的串行通讯应用场景，用于连接外设和计算机之间的通信。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计算机串行接口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在通信网络中，串行通讯被广泛应用于光纤传输、无线通信等领域。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通信网络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在工业自动化控制领域，串行通讯被广泛应用于PLC、DCS等系统的通信中。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串行通讯的应用场景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串行通讯协议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RS-232协议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一种常用于短距离通信的串行通讯协议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RS-232是一种标准的串行通讯协议，由美国电子工业协会（EIA）制定。它采用单端信号传输方式，适用于点对点通信，最大传输距离为15米。RS-232采用DB-9或DB-25连接器，支持数据传输速率从50bps到19.2kbps。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一种长距离、多点通信的串行通讯协议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RS-485是RS-422的扩展，采用差分信号传输方式，支持多点通信，最大传输距离可达1000米。RS-485采用DB-9或DB-25连接器，支持数据传输速率从50bps到100kbps。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54" r="214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RS-485协议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一种常用于工业自动化领域的串行通讯协议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Modbus是一种串行通讯协议，广泛应用于工业自动化领域。它支持主从通信模式，主设备发送请求，从设备响应。Modbus协议有两种传输方式：Modbus ASCII和Modbus RTU。Modbus ASCII采用可打印字符表示数据，适合传输文本信息；Modbus RTU采用二进制格式表示数据，适合传输大量数据。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Modbus协议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一种用于汽车和工业控制领域的串行通讯协议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N总线是一种串行通讯协议，广泛应用于汽车和工业控制领域。它支持多主通信模式，多个节点可在同一总线上通信。CAN总线采用差分信号传输方式，具有高可靠性和实时性。CAN总线的数据传输速率为125kbps至1Mbps，传输距离可达1000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CAN总线协议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串行通讯接口硬件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96" r="1579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RS-485接口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在RS-422基础上发展而来，采用双线差分信号传输方式，支持多点通讯。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RS-232接口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最常见的串行通讯接口标准，常用于计算机和外设之间的数据传输。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RS-422接口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采用差分信号传输方式，具有更远的传输距离和更好的抗干扰能力。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串行通讯接口的种类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一对一的通讯方式，常见于计算机与外设之间的连接。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点对点连接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多分支连接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491" b="349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环形连接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一个主设备连接多个从设备，实现一对多的通讯。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多个设备通过环型连接方式实现数据传输，增强通讯稳定性。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串行通讯接口的连接方式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RS-232标准采用负逻辑，逻辑“0”为-5V至-15V，逻辑“1”为+5V至+15V。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信号电平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串行通讯的数据传输速率通常在20kbps至115kbps之间。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数据传输速率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常见的信号线包括数据线、控制线、地线等。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常见的连接器有DB9、DB25等规格的连接器，用于连接串行通讯线缆。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串行通讯接口的电气特性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串行通讯接口软件编程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Python是一种解释型语言，也常用于串行通讯接口的编程。其语法简单易懂，适合初学者快速上手。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C语言是一种通用编程语言，广泛应用于串行通讯接口的编程。它提供了丰富的数据类型和控制结构，方便程序员进行串行通讯的编程。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Java是一种面向对象的编程语言，同样适用于串行通讯接口的编程。Java具有跨平台的特性，可以在不同的操作系统上运行。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208" r="8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4561" r="2456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串行通讯接口的编程语言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串行通讯接口的编程步骤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配置串行通讯参数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设置波特率、数据位、停止位、校验位等串行通讯参数，确保与设备端匹配。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打开串行通讯端口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使用编程语言提供的函数或库，打开指定的串行通讯端口。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确定串行通讯协议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根据实际应用需求，选择合适的串行通讯协议，如RS-232、RS-485、SPI等。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数据读写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通过编程语言提供的函数或库，实现数据的读写操作。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5. 关闭串行通讯端口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完成数据传输后，关闭串行通讯端口，释放资源。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https://d.book118.com/107131130013006042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2024-09-15T05:13:00.912</cp:lastPrinted>
  <dcterms:created xsi:type="dcterms:W3CDTF">2024-09-14T21:13:00Z</dcterms:created>
  <dcterms:modified xsi:type="dcterms:W3CDTF">2024-09-14T21:13:03Z</dcterms:modified>
</cp:coreProperties>
</file>