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53949-2DFE-44F7-84BD-B21D44313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87397-43DA-4A98-A55A-9214A3373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63DFD-4CA9-4320-9537-D2402F470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0F1D0-64C7-48F7-8E0B-8AB0177F4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47BA13-A374-40CB-A70A-7A4D61D3E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8AA3C8-E16E-49C1-938D-0A0B8B7AB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106890-72D9-4C9C-BC43-BD8297CAA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A0737-A235-4005-A81F-EBA18D55A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67DDF-5F33-4FC9-B010-72CF6BE9C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2D462-C8D6-45D9-941A-49D4D76E6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E48B2-3BEE-4C10-B52B-F7CC5EFDE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3304605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老年问题的护理措施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常见老年问题及护理措施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特殊老年问题的护理措施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护理措施的实施与优化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059" r="360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15" r="312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随着年龄的增长，老年人可能会出现各种健康问题，如慢性疾病、认知障碍、行动不便等。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老年问题不仅对老年人的生活质量和身心健康造成影响，还给家庭和社会带来负担。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老年问题的影响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老年问题概述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通过有效的护理措施，可以帮助老年人预防和延缓疾病的发生，提高生活质量。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社会福利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专业的护理服务能够减轻家庭成员的负担，让他们有更多的时间和精力去关注老年人的其他需求。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良好的护理措施是社会福利体系的重要组成部分，能够保障老年人的基本生活和健康需求。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护理在老年问题中的重要性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常见老年问题及护理措施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慢性病管理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针对老年人的慢性疾病，如高血压、糖尿病、冠心病等，需要采取科学的管理措施，包括定期监测、合理用药、健康饮食和适当运动。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慢性病管理是护理的重要内容之一。对于患有慢性疾病的老年人，应定期监测病情状况，评估治疗效果，及时调整治疗方案。同时，要关注老年人的饮食和运动习惯，指导他们合理饮食、适当运动，以保持健康的体重和生活方式。对于需要长期用药的老年人，要定期评估药物疗效和副作用，避免药物相互作用和不必要的用药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针对老年认知障碍问题，如阿尔茨海默病等，需要采取认知训练、生活技能训练和心理支持等护理措施。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障碍是老年人常见的问题之一，包括阿尔茨海默病、血管性痴呆等。针对认知障碍的护理，应采取认知训练和生活技能训练，如记忆训练、定向力训练、日常活动能力训练等。同时，要关注老年人的心理状态，给予他们足够的关心和支持，帮助他们建立积极的生活态度和应对策略。对于严重的认知障碍老年人，需要提供专业的护理和康复服务，以满足他们的基本生活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认知障碍护理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针对老年人的心理问题，如焦虑、抑郁、孤独等，需要采取心理疏导、情感支持和社交互动等护理措施。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容易出现心理问题，如焦虑、抑郁、孤独等。针对这些问题，心理护理是非常重要的。要关注老年人的情感需求，与他们建立良好的沟通关系，了解他们的内心世界和困惑。同时，要鼓励老年人保持社交互动，参加有益身心的活动，以缓解孤独感和提高生活质量。对于有严重心理问题的老年人，需要提供专业的心理咨询和治疗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针对老年人的日常生活问题，如起居、饮食、卫生等，需要采取细致的护理措施和生活照顾。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日常生活能力逐渐下降，需要得到细致的护理和照顾。要关注老年人的起居、饮食、卫生等方面，为他们提供舒适、安全的生活环境。同时，要指导老年人保持健康的生活习惯，如规律作息、合理饮食、适当运动等。对于有特殊需求的老年人，如卧床不起、行动不便等，需要提供专业的护理和生活照顾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特殊老年问题的护理措施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https://d.book118.com/107133046056006053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2024-09-27T05:12:46.606</cp:lastPrinted>
  <dcterms:created xsi:type="dcterms:W3CDTF">2024-09-26T21:12:46Z</dcterms:created>
  <dcterms:modified xsi:type="dcterms:W3CDTF">2024-09-26T21:12:48Z</dcterms:modified>
</cp:coreProperties>
</file>