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8ABC5-3A76-4564-A801-91FF94C0B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28F9D-CBD0-4BE9-9579-69C22106E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FAD3A-CB17-4D19-95A1-C3B7FF69D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2F19C-8A3A-4D74-8E04-A9894659F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8A3BDE-EB12-44A1-9AE6-F907AEEE2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8DF36F-8FA4-4A52-B710-8251EE2C1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7450B6-136B-4253-B766-495B3CB81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AA317C-D897-413C-A38E-7C1A47683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457B3-A47B-4647-B137-B5976AB7D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A960A-1563-4B49-B4E7-D58A4112B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306C9-84D8-44CB-9800-ED37F0DEC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33201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小儿疾病护理课件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小儿常见疾病概述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疾病护理基本知识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常见小儿疾病的护理方法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家长注意事项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提高家长对小儿常见疾病的认识和护理能力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通过本课件，家长可以了解小儿常见疾病的预防、识别和护理方法，从而更好地照顾孩子健康成长。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弥补医疗资源的不足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通过本课件，家长可以在家中进行初步的疾病识别和处理，减少不必要的医院就诊，减轻医疗系统的负担。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正确的疾病护理可以有效地预防和控制小儿疾病，降低并发症和死亡率。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保障小儿健康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通过本课件，家长可以更好地了解小儿生长发育过程中的常见问题，提高育儿信心。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提高家长育儿信心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小儿常见疾病概述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033" r="230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10" r="30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感冒时，家长应保持室内空气流通，让孩子充分休息，遵医嘱治疗，同时保持良好的生活方式和饮食习惯。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感冒是小儿最常见的疾病之一，通常由病毒感染引起，表现为发热、咳嗽、流涕、鼻塞等症状。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532" b="65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发烧是身体对感染或炎症的一种反应，如果小儿出现发热，应首先观察其精神状态和症状。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物理降温（如温水擦浴）和适当的药物治疗是常见的处理方法。同时，要保证孩子充足的水分摄入。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咳嗽是身体的一种保护机制，可以帮助清除呼吸道内的异物和分泌物。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对于轻微的咳嗽，可以给孩子喝温开水，保持室内空气湿润，避免刺激性食物和气体。如果咳嗽严重或持续时间较长，应及时就医。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腹泻是小儿常见的一种消化系统问题，可能是由于感染、过敏、饮食不当等原因引起。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在腹泻期间，应注意给孩子喝足够的水，避免油腻和刺激性食物，同时观察孩子的精神和症状表现，如有异常应及时就医。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疾病护理基本知识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经常用肥皂和流动水洗手，特别是在接触患者或处理呼吸道分泌物、污垢或秽物之后。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250" b="8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55" r="1645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保持室内空气流通，定期清洁和消毒家具、玩具和日常用品。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教育孩子养成良好的个人卫生习惯，如刷牙、洗脸、洗脚等。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保持清洁卫生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确保孩子获得足够的蛋白质、脂肪、碳水化合物、维生素和矿物质，多吃新鲜蔬菜和水果。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417" b="15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营养均衡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鼓励孩子多喝水，保持身体水分平衡。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适量饮水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避免过度饮食和暴饮暴食，以免引起消化系统问题。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适当运动和休息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鼓励孩子参加适当的体育活动，增强体质和免疫力。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保证睡眠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保证孩子充足的睡眠时间，有助于身体恢复和生长发育。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避免疲劳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避免过度疲劳和剧烈运动，以免引起身体不适。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https://d.book118.com/107133201152006031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2024-09-04T08:19:20.412</cp:lastPrinted>
  <dcterms:created xsi:type="dcterms:W3CDTF">2024-09-04T00:19:20Z</dcterms:created>
  <dcterms:modified xsi:type="dcterms:W3CDTF">2024-09-04T00:19:22Z</dcterms:modified>
</cp:coreProperties>
</file>