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2EC7A0-A909-4149-91D5-FA099BD22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F7569D-C022-4CE5-BE9B-2E088CC1F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BA15D-AC24-4733-A5CB-5B1485557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49482A-6627-44C5-92B0-BC1CFABE2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04BF93-629D-4BC9-A161-DEA2B35F5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BCC6BD-00BA-4841-BABB-F63449440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92B3FD-DA22-42F1-AC38-6F58CF15C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AC8B73-5354-4AE1-AB88-5366200D3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B9B051-9388-4E75-A873-0135048E0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1CA30-03B1-4D40-A1B5-9E96C6E6E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B961F7-A2F1-4F9D-882D-E7B425473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13402500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知识产权专业发展现状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75644" y="4600025"/>
            <a:ext cx="2802255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75644" y="5059885"/>
            <a:ext cx="2802255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80022" y="1465063"/>
            <a:ext cx="4116705" cy="234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知识产权专业概述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知识产权专业现状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知识产权专业面临的挑战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知识产权专业的发展策略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知识产权专业成功案例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知识产权专业概述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知识产权是指人们对其智力成果所享有的权利，包括专利、商标、著作权等。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独占性、地域性、时间性、无形性。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知识产权的定义与特性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知识产权保护能够保护创新成果不被他人无偿复制或仿制，激发创新活力。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保护创新成果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33" r="1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维护市场秩序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知识产权的合理运用能够促进技术创新和产业升级，推动经济发展。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知识产权制度能够维护市场秩序，防止不正当竞争。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知识产权的历史与发展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知识产权制度起源于欧洲，随着工业革命的发展而逐渐完善。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现代知识产权制度不断完善，涵盖了专利、商标、著作权等多个领域。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知识产权专业现状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282" r="1428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随着知识经济的快速发展，企业、政府、科研机构等对知识产权专业人才的需求量不断增加，尤其在专利申请、知识产权保护、知识产权管理等领域。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知识产权专业人才需求量大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由于知识产权领域涉及广泛的法律、技术和管理知识，具备相关领域专业背景的人才在就业市场上更受欢迎，如法学、管理学、理工科背景的人才。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具备专业背景的人才更受欢迎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知识产权专业人才需求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3625" r="1362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知识产权专业教育体系不断完善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随着知识产权领域的不断发展，我国高校的知识产权专业教育体系也在不断完善，不仅在法学学科下设立了知识产权专业，还在管理学、科技政策学科下设立了相关专业。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实践教学逐渐受到重视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在知识产权专业教育中，实践教学逐渐受到重视，高校通过建立实践基地、开展知识产权实践活动等方式，加强对学生实践能力的培养，以适应市场需求。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知识产权专业教育现状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随着全球经济一体化的加速，知识产权领域的国际化趋势日益明显，我国的知识产权专业教育也将更加注重与国际接轨，加强国际交流与合作。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国际化趋势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随着科技的不断进步，知识产权领域的技术创新驱动趋势愈发明显，知识产权专业人才需要不断更新自己的技术知识和法律知识，以适应市场需求的变化。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技术创新驱动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知识产权专业发展趋势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知识产权专业面临的挑战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侵权行为频发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知识产权侵权行为屡禁不止，侵权手段多样化，给权利人带来巨大损失。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维权成本高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知识产权维权过程中涉及的调查取证、诉讼等环节耗时耗力，成本较高。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知识产权保护意识不强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部分企业和个人对知识产权保护的重要性认识不足，缺乏自我保护意识和能力。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0500" r="105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知识产权保护的挑战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知识产权诉讼案件往往涉及复杂的法律问题和技术事实，审理周期较长。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417" r="1441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083" r="7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58" r="1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诉讼周期长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部分知识产权侵权案件中，侵权人获得的赔偿金额较低，无法充分弥补权利人的损失。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赔偿金额低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知识产权诉讼中，证据的收集和认定难度较大，影响案件的公正审理。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证据收集困难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知识产权诉讼的挑战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https://d.book118.com/107134025004006030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2024-09-01T10:19:24.986</cp:lastPrinted>
  <dcterms:created xsi:type="dcterms:W3CDTF">2024-09-01T02:19:25Z</dcterms:created>
  <dcterms:modified xsi:type="dcterms:W3CDTF">2024-09-01T02:19:27Z</dcterms:modified>
</cp:coreProperties>
</file>