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F0620-18F0-4376-A3DF-F7D3BBD12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40C0F-50DE-464A-921E-0A2D3251B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15019-894F-4E5F-A91B-DAFAB33EF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01F2B5-AD5D-453D-8340-93AA9024B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CB0C45-C2B4-43B3-A1BF-100DF5E89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947B8D-6E42-4141-9E70-4244BCB29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09080D-D483-4AB2-AC97-A2EE9B8DC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03311-4281-4EBE-A325-5697BF600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85536-FFA9-4FA3-AD2F-5C4823B31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67FE1-0DE6-4503-BFBD-BDAE423E3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7BDF4-41A0-4CA0-A153-FFAD47635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34134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离婚协议书的拍卖和处置程序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离婚协议书基本概念及重要性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拍卖程序详解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处置程序分析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离婚协议书拍卖和处置中常见问题解答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案例分析：成功与失败经验分享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法律法规与政策依据解读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离婚协议书基本概念及重要性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离婚协议书是夫妻双方自愿离婚并对财产分割、子女抚养等问题达成协议时，所签署的一种书面文件。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其作用在于明确双方离婚后的权利义务，避免后续纠纷，保障各自的合法权益。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离婚协议书定义与作用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涉及财产分割与子女抚养问题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同时，协议书还需对子女的抚养权、抚养费、探望权等做出明确约定，以确保子女的合法权益得到保障。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离婚协议书需要详细列明夫妻双方的共同财产及其分割方式，包括房产、车辆、存款、股票等。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法律效力及双方权利义务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离婚协议书经双方签字盖章后具有法律效力，双方必须严格遵守协议内容。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协议书中约定的权利义务对双方具有约束力，任何一方不得擅自变更或解除协议。如有违约行为，需承担相应的法律责任。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拍卖程序详解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委托拍卖机构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评估离婚协议书价值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编制拍卖文件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选择有资质的拍卖机构，签订委托拍卖合同。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由专业评估机构对离婚协议书进行评估，确定起拍价。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包括拍卖公告、竞买须知、离婚协议书情况等。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拍卖前准备工作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拍卖公告发布要求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包括拍卖时间、地点、标的物信息、竞买人资格要求等。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一般不少于7个工作日，确保潜在竞买人有足够时间了解拍卖信息。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通过报纸、网络等多种渠道发布，确保公告的广泛传播。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公告内容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公告时间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公告方式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提交竞买申请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资格审核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缴纳保证金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竞买人资格审核流程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拍卖机构对竞买人资格进行审核，确认其是否符合竞买要求。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通过资格审核的竞买人需缴纳一定数额的保证金，以确保其竞买行为的真实性。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竞买人需在规定时间内提交竞买申请书及相关证明材料。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竞买成功后，竞买人与拍卖机构签署成交确认书，确认成交价格及相关事项。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签署成交确认书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支付拍卖款项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办理过户手续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竞买人需按照约定时间支付拍卖款项，否则将承担违约责任。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在支付完拍卖款项后，竞买人需与离婚协议书的原持有人办理过户手续，确保产权的顺利转移。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拍卖成交后手续办理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处置程序分析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离婚双方可以自愿协商，就离婚协议书的拍卖和处置达成一致意见。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双方自愿协商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双方可以聘请律师协助协商，律师可以提供专业意见和法律建议，帮助双方达成协议。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律师协助协商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如果双方无法自行协商，可以向调解机构申请调解，调解机构会根据双方意愿和法律规定进行调解。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调解机构调解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协商处置方式探讨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诉讼途径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仲裁途径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诉讼或仲裁途径选择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如果协商和调解均无法达成一致，一方可以向法院提起诉讼，由法院根据法律规定进行裁决。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双方也可以选择仲裁途径解决争议，仲裁机构会根据双方提交的证据和法律规定进行仲裁。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如果一方不履行离婚协议书约定的义务，另一方可以向法院申请强制执行。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法院受理强制执行申请后，会依法向被执行人发出执行通知，要求其履行义务。如果被执行人不履行，法院可以采取强制措施进行执行。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强制执行程序介绍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执行程序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申请强制执行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https://d.book118.com/107134134064006044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2024-09-18T21:14:16.881</cp:lastPrinted>
  <dcterms:created xsi:type="dcterms:W3CDTF">2024-09-18T13:14:16Z</dcterms:created>
  <dcterms:modified xsi:type="dcterms:W3CDTF">2024-09-18T13:14:19Z</dcterms:modified>
</cp:coreProperties>
</file>