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E389A-A4C3-404A-A7D6-D6B98374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9C658-58AC-4A26-BB51-D8D3E77D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F320B-49BD-4E64-B089-DA27C0461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EB1F7-DE19-41FB-9C03-877A263D4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8E22B6-8194-42AB-BFC1-B990655B2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A2CFE-784F-441C-9B22-81D2364AE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79ED3-42A7-48C1-99EC-ECF99BAFF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FF6F6-9B7E-42AF-9365-2E690D3E6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94DF2-63A7-4D85-9EF3-964448FA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03842-073D-4D56-A686-179D613A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F97CA-6623-4851-A01B-DE5439764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4142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掌握微笑技巧，提升个人职业形象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微笑的重要性与意义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微笑技巧与训练方法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职场中如何运用微笑提升形象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微笑在职业发展中的助力作用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注意事项与误区警示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微笑的重要性与意义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微笑可以迅速拉近人与人之间的距离，传递出友善和热情的信息，为职业场合营造良好的氛围。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传递友善与热情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展现自信与专业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缓解紧张与压力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适时的微笑能够展现出个人的自信和专业素养，提升个人在职业场合中的形象。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在紧张的工作环境中，微笑有助于缓解压力，使自己和他人保持轻松的心态。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微笑在职业场合中的作用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微笑可以使人显得更加亲切和可爱，从而增强个人的亲和力，有利于建立良好的人际关系。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增强亲和力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微笑是一种积极的非语言沟通方式，能够促进人与人之间的交流与理解。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促进沟通与交流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在出现矛盾或冲突时，微笑有助于化解紧张气氛，为双方提供和解的机会。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化解矛盾与冲突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微笑对人际关系的促进作用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47" b="49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微笑对个人职业形象的提升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塑造良好第一印象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微笑能够给人留下良好的第一印象，为个人在职业发展中赢得更多机会。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展现个人魅力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微笑可以展现出个人的独特魅力，提升个人在职业场合中的吸引力和影响力。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增强信任感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微笑有助于增强他人对自己的信任感，为个人在职业发展中赢得更多支持和合作机会。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微笑技巧与训练方法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避免紧张或紧绷脸部，让面部肌肉自然放松。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放松面部肌肉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轻轻将嘴角向两侧上扬，形成自然的微笑弧线。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嘴角上扬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保持眼神柔和、亲切，与微笑形成协调的整体表情。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正确的微笑姿势与表情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在与客户、同事交流时，微笑可以展现专业、自信的形象。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在聚会、活动等社交场合中，微笑可以传递友好、热情的信息。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在公共场合中，微笑可以缓解紧张气氛，传递正能量。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6" r="1662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不同场合下的微笑运用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避免矛盾信号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注意避免微笑与其他言语或肢体动作产生矛盾或不一致的信号。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在表达时，用温柔的语气和措辞与微笑相配合，增强沟通效果。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肢体动作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适当的肢体动作，如点头、倾听等，可以与微笑形成互补，传递更加积极的信息。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微笑与言语、肢体的协调配合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34" r="125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603" r="36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微笑训练方法与技巧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在镜子前反复练习微笑，观察自己的表情和姿势，不断调整至最佳状态。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回想开心、愉悦的事情，引导自己产生自然的微笑表情。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通过特定的面部肌肉训练，如“咬筷子”等，锻炼出更加自然、持久的微笑。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在实际社交或工作场合中，积极运用微笑技巧，不断总结经验并改进。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镜子练习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情感引导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肌肉训练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职场中如何运用微笑提升形象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https://d.book118.com/107134142064006044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2024-09-18T21:14:17.174</cp:lastPrinted>
  <dcterms:created xsi:type="dcterms:W3CDTF">2024-09-18T13:14:17Z</dcterms:created>
  <dcterms:modified xsi:type="dcterms:W3CDTF">2024-09-18T13:14:19Z</dcterms:modified>
</cp:coreProperties>
</file>