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0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75D354C-288F-45FB-86B1-3DFDD708CA8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9C60D-A6E1-45AF-BCAE-236ABDF8F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8B2DA-26E6-4708-8717-D75BE81F2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391F1-68FF-4D87-A6D8-F578DD70E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28745-EE65-4288-BC4D-A6309F9BA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5E4C02-1801-4DF7-A975-1D502E88E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E33401-B7BD-4C43-863E-A8218B5F4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751BB-1832-41BB-9992-7A1229E5B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8DCCA-3AC6-4CC6-BF61-561AE2694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BCD2E-40EF-4811-B473-CEEE9E0CB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D78E1-34E0-43A3-B565-A339D060E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37BDB-AD40-4196-92A8-5D8C4892E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EA7FAA0-BE06-4469-9EAC-A5D24B706C3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3CDAD94-9D08-4D28-97A4-BD4350A6C20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3500016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-720" y="-18360"/>
            <a:ext cx="12228480" cy="691416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1196280" y="2851200"/>
            <a:ext cx="9798840" cy="10929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lt1"/>
                </a:solidFill>
                <a:latin typeface="Arial"/>
                <a:ea typeface="微软雅黑"/>
              </a:rPr>
              <a:t>提升幼儿逻辑思维能力的训练方案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808880" y="4485600"/>
            <a:ext cx="259416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XX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algn="ctr"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-720" y="6480"/>
            <a:ext cx="12192840" cy="68450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603720" y="2635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8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4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5440680" y="1095480"/>
            <a:ext cx="6368040" cy="4397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逻辑思维的基本概念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训练幼儿逻辑思维的策略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逻辑思维与学习能力的训练方案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训练效果评估与调整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1440" y="0"/>
            <a:ext cx="12190320" cy="686016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3375000" y="3451320"/>
            <a:ext cx="148860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153040" y="2085840"/>
            <a:ext cx="6849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28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28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28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2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20160"/>
            <a:ext cx="12191760" cy="6897600"/>
          </a:xfrm>
          <a:prstGeom prst="rect">
            <a:avLst/>
          </a:prstGeom>
          <a:ln w="0">
            <a:noFill/>
          </a:ln>
        </p:spPr>
      </p:pic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6649200" y="272520"/>
            <a:ext cx="5159160" cy="6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提升幼儿逻辑思维能力的重要性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096600" y="2215440"/>
            <a:ext cx="4869360" cy="327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幼儿时期是逻辑思维能力的关键时期，通过训练可以帮助幼儿提高解决问题的能力和思维逻辑性。逻辑思维与学习成绩密切相关，可以在各个学科中发挥促进作用，培养幼儿逻辑思维能力具有重要意义。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image"/>
          <p:cNvSpPr/>
          <p:nvPr/>
        </p:nvSpPr>
        <p:spPr>
          <a:xfrm>
            <a:off x="774720" y="262440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https://d.book118.com/107135000164006053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提升幼儿逻辑思维能力的训练方案</vt:lpstr>
      <vt:lpstr>目录</vt:lpstr>
      <vt:lpstr>第1章 简介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2024-09-27T23:19:05.973</cp:lastPrinted>
  <dcterms:created xsi:type="dcterms:W3CDTF">2024-09-27T15:19:05Z</dcterms:created>
  <dcterms:modified xsi:type="dcterms:W3CDTF">2024-09-27T15:19:07Z</dcterms:modified>
</cp:coreProperties>
</file>