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AB56C-797A-4960-9B6C-A3C78FCC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D5DC-011D-44E0-A2B9-E520170F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C5ED8-787D-4051-9D00-57999A7C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12BF2-34A3-4AD0-A2F8-0DE0B01B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4E71E-5295-4452-9B62-0CCDA6AE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45697-41E1-4287-B265-0AD54D16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67F2D-6FAB-4D7E-8622-6691600F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358EE-C499-4E08-9546-A927EC9F0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78AD9-1224-43A2-9897-C48A8B7F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B1E4-8FFB-4917-8274-5A4E0FA3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1BA85-199F-4D18-90C0-F24CBE0E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5001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互联网家政服务创业计划书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目前市场上存在众多家政服务品牌，竞争激烈，但仍有市场空白和未被满足的需求。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服务品质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互联网家政服务市场对服务品质的要求越来越高，客户更加注重服务的安全、专业和便捷性。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随着城市化进程的加速和居民生活水平的提高，家政服务市场需求不断增长，市场规模持续扩大。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互联网家政服务市场现状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随着人工智能、大数据等技术的发展，互联网家政服务将更加智能化、个性化，提升服务效率和客户体验。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未来，具有品牌影响力和良好口碑的企业将更具竞争力，市场将逐渐向品牌化发展。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家政服务需求多样化，未来市场将提供更多元化、个性化的服务，满足不同客户的需求。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互联网家政服务市场发展趋势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工作繁忙、生活节奏快的年轻白领是家政服务的主要需求群体，他们注重服务品质和效率。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对于家中有老人或小孩需要照顾的家庭，互联网家政服务提供便捷、专业的服务，满足他们特殊的需求。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家庭主妇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家庭主妇需要兼顾家庭和孩子，对家务和育儿方面有较高需求，互联网家政服务提供便捷的家政和育儿服务。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75" r="2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通过线上预约、线下服务的方式，为消费者提供方便快捷的家政服务体验。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互联网家政服务是一款基于互联网平台的家政服务产品，旨在为消费者提供便捷、高效的家政服务。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服务内容包括家庭保洁、家庭照料、家庭维修等，满足消费者日常家庭生活的需求。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8" r="145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75" r="7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消费者可以通过互联网平台随时预约家政服务，省去了传统家政中介的繁琐流程。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互联网家政服务采用线上预约、线下服务的方式，提高了服务效率，缩短了等待时间。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平台对服务人员进行了严格的审核和培训，确保服务质量和安全。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提供多种家政服务项目，满足消费者多样化的需求。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根据服务项目、服务时长、服务难度等因素综合定价。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针对长期合作的客户、会员客户等提供一定的优惠。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价格透明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平台上的价格透明，无隐形消费，让消费者明明白白消费。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明确品牌的核心价值和目标客户群体，塑造独特的品牌形象。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统一品牌视觉识别系统，包括标志、字体、色彩等，强化品牌认知度。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通过多种渠道，如社交媒体、广告、公关活动等，持续传递品牌理念和价值。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优化网站内容，提高网站在搜索引擎中的排名，增加曝光率。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利用社交媒体平台进行广告投放和内容推广，扩大影响力。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定期发布有价值的内容，吸引潜在客户，提高品牌知名度。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https://d.book118.com/107135001034006035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2024-09-09T13:09:30.908</cp:lastPrinted>
  <dcterms:created xsi:type="dcterms:W3CDTF">2024-09-09T05:09:30Z</dcterms:created>
  <dcterms:modified xsi:type="dcterms:W3CDTF">2024-09-09T05:09:33Z</dcterms:modified>
</cp:coreProperties>
</file>