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C666FD-6D18-49F4-8DAD-FF434B2A2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381C72-47F9-4E3B-81D4-5D7709883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A1D25A-E2C7-43A4-9DEC-4EE813934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A1819F-4F2A-42E2-9968-84468B930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75D66D-4830-438E-8296-3AA6534BB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ACB1BD-0CEB-4A8B-BB56-135A0FDF6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F72A06-228D-4C52-B962-DE577ED05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2F1ED5-8A43-44DC-A62A-7A8E71665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C392D1-A310-4119-A4E5-39DE1085B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F56B66-538F-4C0A-9664-B53AA94F4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07BD1-3ECE-4AA1-AEA5-F84DCE54D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36026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百雀羚网络营销策划促销策略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网络营销环境分析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百雀羚品牌定位与优势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网络营销策划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促销策略实施与监控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6660" r="2666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随着国内化妆品市场的日益成熟，品牌之间的竞争日趋激烈，百雀羚作为国内知名品牌，面临着国内外品牌的竞争压力。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中国化妆品市场竞争激烈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随着互联网的普及和电子商务的发展，网络营销成为品牌推广的重要手段，百雀羚需要加强网络营销的力度，提高品牌知名度和销售额。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网络营销的崛起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59243" y="31193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59243" y="3577688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通过促销活动和优惠措施，激发消费者的购买欲望，提高销售额和市场份额。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59243" y="477200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提升用户体验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59243" y="5230343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优化网络营销策划和促销策略，提升用户体验，增强用户忠诚度，为品牌的长远发展奠定基础。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59243" y="14707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提高品牌知名度和美誉度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59243" y="19290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通过有效的网络营销策划和促销策略，提高百雀羚品牌在网络上的知名度和美誉度，吸引更多潜在消费者。</a:t>
            </a:r>
          </a:p>
        </p:txBody>
      </p:sp>
      <p:sp>
        <p:nvSpPr>
          <p:cNvPr id="9" name="Freeform 9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网络营销环境分析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随着互联网技术的发展，传统行业正在加速向数字化转型，网络营销成为企业重要的营销手段。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6172" r="2617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社交媒体影响力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消费者对个性化需求的追求越来越高，企业需要精准定位目标客户，提供定制化服务和产品。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社交媒体平台成为品牌与消费者互动的重要场所，品牌形象和口碑在网络上具有重要影响。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行业趋势分析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越来越多的消费者通过移动端设备进行网购，企业需要重视移动端用户体验和营销策略。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移动端消费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社区团购等新型消费模式受到消费者欢迎，企业需要关注并参与其中。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社区团购兴起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消费者对广告的抵触心理增强，企业需要通过内容营销传递品牌价值，提高用户粘性。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竞争对手产品和服务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分析竞争对手的产品和服务特点，找出差异化竞争优势和不足之处。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竞争对手口碑和形象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了解竞争对手在网络上的口碑和形象，以便更好地塑造自身品牌形象。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竞争对手网络营销策略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了解竞争对手的网络营销策略、渠道和手段，以便制定更有针对性的策略。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百雀羚品牌定位与优势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23" r="3322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百雀羚创立于1931年，是中国历史悠久的护肤品牌之一，拥有近百年的品牌积淀。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品牌历史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百雀羚秉承“天然、不刺激、温和”的品牌理念，致力于为消费者提供安全、有效的护肤产品。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品牌文化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品牌历史与文化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36" r="51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百雀羚产品以天然草本为原料，注重温和护肤，适合各种肌肤类型。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百雀羚产品在保湿、修护、抗衰老等方面表现优异，深受消费者喜爱。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产品特点与优势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663" b="466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主要面向25-50岁的女性消费者。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消费心理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注重品质、追求自然护肤的消费者，对传统文化有认同感。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消费场景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适合日常护肤、送礼、特殊场合等多种场景。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网络营销策划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利用微信、微博、抖音等社交媒体平台，发布产品信息和活动内容，与用户互动。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社交媒体平台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在淘宝、京东、天猫等电商平台开设店铺，进行产品销售和推广。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电商平台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结合线下门店资源，开展线上预约、线下体验的营销活动，提升用户参与度。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线下门店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营销渠道选择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https://d.book118.com/107136026011006044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2024-09-18T03:44:55.240</cp:lastPrinted>
  <dcterms:created xsi:type="dcterms:W3CDTF">2024-09-17T19:44:55Z</dcterms:created>
  <dcterms:modified xsi:type="dcterms:W3CDTF">2024-09-17T19:44:57Z</dcterms:modified>
</cp:coreProperties>
</file>