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auto"/>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auto"/>
            <a:fld id="{C1DAF21E-AA1D-4678-9985-583FF147C867}" type="datetimeFigureOut">
              <a:rPr lang="zh-CN" altLang="en-US" strike="noStrike" noProof="1" smtClean="0">
                <a:latin typeface="+mn-lt"/>
                <a:ea typeface="+mn-ea"/>
                <a:cs typeface="+mn-cs"/>
              </a:rPr>
              <a:t/>
            </a:fld>
            <a:endParaRPr lang="zh-CN" altLang="en-US" strike="noStrike" noProof="1"/>
          </a:p>
        </p:txBody>
      </p:sp>
      <p:sp>
        <p:nvSpPr>
          <p:cNvPr id="3076" name="幻灯片图像占位符 3"/>
          <p:cNvSpPr>
            <a:spLocks noGrp="1" noRot="1" noChangeAspect="1"/>
          </p:cNvSpPr>
          <p:nvPr>
            <p:ph type="sldImg" idx="6"/>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3077" name="备注占位符 4"/>
          <p:cNvSpPr>
            <a:spLocks noGrp="1"/>
          </p:cNvSpPr>
          <p:nvPr>
            <p:ph type="body" sz="quarter" idx="7"/>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编辑母版文本样式</a:t>
            </a:r>
            <a:endParaRPr lang="zh-CN" altLang="en-US"/>
          </a:p>
          <a:p>
            <a:pPr lvl="1" indent="0"/>
            <a:r>
              <a:rPr lang="zh-CN" altLang="en-US"/>
              <a:t>第二级</a:t>
            </a:r>
            <a:endParaRPr lang="zh-CN" altLang="en-US"/>
          </a:p>
          <a:p>
            <a:pPr lvl="2" indent="0"/>
            <a:r>
              <a:rPr lang="zh-CN" altLang="en-US"/>
              <a:t>第三级</a:t>
            </a:r>
            <a:endParaRPr lang="zh-CN" altLang="en-US"/>
          </a:p>
          <a:p>
            <a:pPr lvl="3" indent="0"/>
            <a:r>
              <a:rPr lang="zh-CN" altLang="en-US"/>
              <a:t>第四级</a:t>
            </a:r>
            <a:endParaRPr lang="zh-CN" altLang="en-US"/>
          </a:p>
          <a:p>
            <a:pPr lvl="4" indent="0"/>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auto"/>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auto"/>
            <a:fld id="{8F7E13EF-56DF-477F-9799-2CC6E8A63DC6}" type="slidenum">
              <a:rPr lang="zh-CN" altLang="en-US" strike="noStrike" noProof="1" smtClean="0">
                <a:latin typeface="+mn-lt"/>
                <a:ea typeface="+mn-ea"/>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1" name="幻灯片图像占位符 1"/>
          <p:cNvSpPr>
            <a:spLocks noGrp="1" noRot="1" noChangeAspect="1"/>
          </p:cNvSpPr>
          <p:nvPr>
            <p:ph type="sldImg"/>
          </p:nvPr>
        </p:nvSpPr>
        <p:spPr/>
      </p:sp>
      <p:sp>
        <p:nvSpPr>
          <p:cNvPr id="5122" name="备注占位符 2"/>
          <p:cNvSpPr>
            <a:spLocks noGrp="1"/>
          </p:cNvSpPr>
          <p:nvPr>
            <p:ph type="body" idx="1"/>
          </p:nvPr>
        </p:nvSpPr>
        <p:spPr/>
        <p:txBody>
          <a:bodyPr lIns="91440" tIns="45720" rIns="91440" bIns="45720" anchor="t" anchorCtr="0"/>
          <a:lstStyle/>
          <a:p>
            <a:pPr lvl="0"/>
            <a:endParaRPr lang="zh-CN" altLang="en-US"/>
          </a:p>
        </p:txBody>
      </p:sp>
      <p:sp>
        <p:nvSpPr>
          <p:cNvPr id="512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9" name="幻灯片图像占位符 1"/>
          <p:cNvSpPr>
            <a:spLocks noGrp="1" noRot="1" noChangeAspect="1"/>
          </p:cNvSpPr>
          <p:nvPr>
            <p:ph type="sldImg"/>
          </p:nvPr>
        </p:nvSpPr>
        <p:spPr/>
      </p:sp>
      <p:sp>
        <p:nvSpPr>
          <p:cNvPr id="7170" name="备注占位符 2"/>
          <p:cNvSpPr>
            <a:spLocks noGrp="1"/>
          </p:cNvSpPr>
          <p:nvPr>
            <p:ph type="body" idx="1"/>
          </p:nvPr>
        </p:nvSpPr>
        <p:spPr/>
        <p:txBody>
          <a:bodyPr lIns="91440" tIns="45720" rIns="91440" bIns="45720" anchor="t" anchorCtr="0"/>
          <a:lstStyle/>
          <a:p>
            <a:pPr lvl="0"/>
            <a:endParaRPr lang="zh-CN" altLang="en-US"/>
          </a:p>
        </p:txBody>
      </p:sp>
      <p:sp>
        <p:nvSpPr>
          <p:cNvPr id="717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2</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7" name="幻灯片图像占位符 1"/>
          <p:cNvSpPr>
            <a:spLocks noGrp="1" noRot="1" noChangeAspect="1"/>
          </p:cNvSpPr>
          <p:nvPr>
            <p:ph type="sldImg"/>
          </p:nvPr>
        </p:nvSpPr>
        <p:spPr/>
      </p:sp>
      <p:sp>
        <p:nvSpPr>
          <p:cNvPr id="9218" name="备注占位符 2"/>
          <p:cNvSpPr>
            <a:spLocks noGrp="1"/>
          </p:cNvSpPr>
          <p:nvPr>
            <p:ph type="body" idx="1"/>
          </p:nvPr>
        </p:nvSpPr>
        <p:spPr/>
        <p:txBody>
          <a:bodyPr lIns="91440" tIns="45720" rIns="91440" bIns="45720" anchor="t" anchorCtr="0"/>
          <a:lstStyle/>
          <a:p>
            <a:pPr lvl="0"/>
            <a:endParaRPr lang="zh-CN" altLang="en-US"/>
          </a:p>
        </p:txBody>
      </p:sp>
      <p:sp>
        <p:nvSpPr>
          <p:cNvPr id="921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3</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5" name="幻灯片图像占位符 1"/>
          <p:cNvSpPr>
            <a:spLocks noGrp="1" noRot="1" noChangeAspect="1"/>
          </p:cNvSpPr>
          <p:nvPr>
            <p:ph type="sldImg"/>
          </p:nvPr>
        </p:nvSpPr>
        <p:spPr/>
      </p:sp>
      <p:sp>
        <p:nvSpPr>
          <p:cNvPr id="11266" name="备注占位符 2"/>
          <p:cNvSpPr>
            <a:spLocks noGrp="1"/>
          </p:cNvSpPr>
          <p:nvPr>
            <p:ph type="body" idx="1"/>
          </p:nvPr>
        </p:nvSpPr>
        <p:spPr/>
        <p:txBody>
          <a:bodyPr lIns="91440" tIns="45720" rIns="91440" bIns="45720" anchor="t" anchorCtr="0"/>
          <a:lstStyle/>
          <a:p>
            <a:pPr lvl="0"/>
            <a:endParaRPr lang="zh-CN" altLang="en-US"/>
          </a:p>
        </p:txBody>
      </p:sp>
      <p:sp>
        <p:nvSpPr>
          <p:cNvPr id="1126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4</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13" name="幻灯片图像占位符 1"/>
          <p:cNvSpPr>
            <a:spLocks noGrp="1" noRot="1" noChangeAspect="1"/>
          </p:cNvSpPr>
          <p:nvPr>
            <p:ph type="sldImg"/>
          </p:nvPr>
        </p:nvSpPr>
        <p:spPr/>
      </p:sp>
      <p:sp>
        <p:nvSpPr>
          <p:cNvPr id="13314" name="备注占位符 2"/>
          <p:cNvSpPr>
            <a:spLocks noGrp="1"/>
          </p:cNvSpPr>
          <p:nvPr>
            <p:ph type="body" idx="1"/>
          </p:nvPr>
        </p:nvSpPr>
        <p:spPr/>
        <p:txBody>
          <a:bodyPr lIns="91440" tIns="45720" rIns="91440" bIns="45720" anchor="t" anchorCtr="0"/>
          <a:lstStyle/>
          <a:p>
            <a:pPr lvl="0"/>
            <a:endParaRPr lang="zh-CN" altLang="en-US"/>
          </a:p>
        </p:txBody>
      </p:sp>
      <p:sp>
        <p:nvSpPr>
          <p:cNvPr id="1331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5</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1" name="幻灯片图像占位符 1"/>
          <p:cNvSpPr>
            <a:spLocks noGrp="1" noRot="1" noChangeAspect="1"/>
          </p:cNvSpPr>
          <p:nvPr>
            <p:ph type="sldImg"/>
          </p:nvPr>
        </p:nvSpPr>
        <p:spPr/>
      </p:sp>
      <p:sp>
        <p:nvSpPr>
          <p:cNvPr id="15362" name="备注占位符 2"/>
          <p:cNvSpPr>
            <a:spLocks noGrp="1"/>
          </p:cNvSpPr>
          <p:nvPr>
            <p:ph type="body" idx="1"/>
          </p:nvPr>
        </p:nvSpPr>
        <p:spPr/>
        <p:txBody>
          <a:bodyPr lIns="91440" tIns="45720" rIns="91440" bIns="45720" anchor="t" anchorCtr="0"/>
          <a:lstStyle/>
          <a:p>
            <a:pPr lvl="0"/>
            <a:endParaRPr lang="zh-CN" altLang="en-US"/>
          </a:p>
        </p:txBody>
      </p:sp>
      <p:sp>
        <p:nvSpPr>
          <p:cNvPr id="1536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6</a:t>
            </a:fld>
            <a:endParaRPr lang="zh-CN"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备注占位符 2"/>
          <p:cNvSpPr>
            <a:spLocks noGrp="1"/>
          </p:cNvSpPr>
          <p:nvPr>
            <p:ph type="body" idx="1"/>
          </p:nvPr>
        </p:nvSpPr>
        <p:spPr/>
        <p:txBody>
          <a:bodyPr lIns="91440" tIns="45720" rIns="91440" bIns="45720" anchor="t" anchorCtr="0"/>
          <a:lstStyle/>
          <a:p>
            <a:pPr lvl="0"/>
            <a:endParaRPr lang="zh-CN" altLang="en-US"/>
          </a:p>
        </p:txBody>
      </p:sp>
      <p:sp>
        <p:nvSpPr>
          <p:cNvPr id="1741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7</a:t>
            </a:fld>
            <a:endParaRPr lang="zh-CN"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7" name="幻灯片图像占位符 1"/>
          <p:cNvSpPr>
            <a:spLocks noGrp="1" noRot="1" noChangeAspect="1"/>
          </p:cNvSpPr>
          <p:nvPr>
            <p:ph type="sldImg"/>
          </p:nvPr>
        </p:nvSpPr>
        <p:spPr/>
      </p:sp>
      <p:sp>
        <p:nvSpPr>
          <p:cNvPr id="19458" name="备注占位符 2"/>
          <p:cNvSpPr>
            <a:spLocks noGrp="1"/>
          </p:cNvSpPr>
          <p:nvPr>
            <p:ph type="body" idx="1"/>
          </p:nvPr>
        </p:nvSpPr>
        <p:spPr/>
        <p:txBody>
          <a:bodyPr lIns="91440" tIns="45720" rIns="91440" bIns="45720" anchor="t" anchorCtr="0"/>
          <a:lstStyle/>
          <a:p>
            <a:pPr lvl="0"/>
            <a:endParaRPr lang="zh-CN" altLang="en-US"/>
          </a:p>
        </p:txBody>
      </p:sp>
      <p:sp>
        <p:nvSpPr>
          <p:cNvPr id="1945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8</a:t>
            </a:fld>
            <a:endParaRPr lang="zh-CN"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5" name="幻灯片图像占位符 1"/>
          <p:cNvSpPr>
            <a:spLocks noGrp="1" noRot="1" noChangeAspect="1"/>
          </p:cNvSpPr>
          <p:nvPr>
            <p:ph type="sldImg"/>
          </p:nvPr>
        </p:nvSpPr>
        <p:spPr/>
      </p:sp>
      <p:sp>
        <p:nvSpPr>
          <p:cNvPr id="21506" name="备注占位符 2"/>
          <p:cNvSpPr>
            <a:spLocks noGrp="1"/>
          </p:cNvSpPr>
          <p:nvPr>
            <p:ph type="body" idx="1"/>
          </p:nvPr>
        </p:nvSpPr>
        <p:spPr/>
        <p:txBody>
          <a:bodyPr lIns="91440" tIns="45720" rIns="91440" bIns="45720" anchor="t" anchorCtr="0"/>
          <a:lstStyle/>
          <a:p>
            <a:pPr lvl="0"/>
            <a:endParaRPr lang="zh-CN" altLang="en-US"/>
          </a:p>
        </p:txBody>
      </p:sp>
      <p:sp>
        <p:nvSpPr>
          <p:cNvPr id="2150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9</a:t>
            </a:fld>
            <a:endParaRPr lang="zh-CN"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3" name="幻灯片图像占位符 1"/>
          <p:cNvSpPr>
            <a:spLocks noGrp="1" noRot="1" noChangeAspect="1"/>
          </p:cNvSpPr>
          <p:nvPr>
            <p:ph type="sldImg"/>
          </p:nvPr>
        </p:nvSpPr>
        <p:spPr/>
      </p:sp>
      <p:sp>
        <p:nvSpPr>
          <p:cNvPr id="23554" name="备注占位符 2"/>
          <p:cNvSpPr>
            <a:spLocks noGrp="1"/>
          </p:cNvSpPr>
          <p:nvPr>
            <p:ph type="body" idx="1"/>
          </p:nvPr>
        </p:nvSpPr>
        <p:spPr/>
        <p:txBody>
          <a:bodyPr lIns="91440" tIns="45720" rIns="91440" bIns="45720" anchor="t" anchorCtr="0"/>
          <a:lstStyle/>
          <a:p>
            <a:pPr lvl="0"/>
            <a:endParaRPr lang="zh-CN" altLang="en-US"/>
          </a:p>
        </p:txBody>
      </p:sp>
      <p:sp>
        <p:nvSpPr>
          <p:cNvPr id="2355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10</a:t>
            </a:fld>
            <a:endParaRPr lang="zh-CN"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1" name="幻灯片图像占位符 1"/>
          <p:cNvSpPr>
            <a:spLocks noGrp="1" noRot="1" noChangeAspect="1"/>
          </p:cNvSpPr>
          <p:nvPr>
            <p:ph type="sldImg"/>
          </p:nvPr>
        </p:nvSpPr>
        <p:spPr/>
      </p:sp>
      <p:sp>
        <p:nvSpPr>
          <p:cNvPr id="25602" name="备注占位符 2"/>
          <p:cNvSpPr>
            <a:spLocks noGrp="1"/>
          </p:cNvSpPr>
          <p:nvPr>
            <p:ph type="body" idx="1"/>
          </p:nvPr>
        </p:nvSpPr>
        <p:spPr/>
        <p:txBody>
          <a:bodyPr lIns="91440" tIns="45720" rIns="91440" bIns="45720" anchor="t" anchorCtr="0"/>
          <a:lstStyle/>
          <a:p>
            <a:pPr lvl="0"/>
            <a:endParaRPr lang="zh-CN" altLang="en-US"/>
          </a:p>
        </p:txBody>
      </p:sp>
      <p:sp>
        <p:nvSpPr>
          <p:cNvPr id="2560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11</a:t>
            </a:fld>
            <a:endParaRPr lang="zh-CN"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49" name="幻灯片图像占位符 1"/>
          <p:cNvSpPr>
            <a:spLocks noGrp="1" noRot="1" noChangeAspect="1"/>
          </p:cNvSpPr>
          <p:nvPr>
            <p:ph type="sldImg"/>
          </p:nvPr>
        </p:nvSpPr>
        <p:spPr/>
      </p:sp>
      <p:sp>
        <p:nvSpPr>
          <p:cNvPr id="27650" name="备注占位符 2"/>
          <p:cNvSpPr>
            <a:spLocks noGrp="1"/>
          </p:cNvSpPr>
          <p:nvPr>
            <p:ph type="body" idx="1"/>
          </p:nvPr>
        </p:nvSpPr>
        <p:spPr/>
        <p:txBody>
          <a:bodyPr lIns="91440" tIns="45720" rIns="91440" bIns="45720" anchor="t" anchorCtr="0"/>
          <a:lstStyle/>
          <a:p>
            <a:pPr lvl="0"/>
            <a:endParaRPr lang="zh-CN" altLang="en-US"/>
          </a:p>
        </p:txBody>
      </p:sp>
      <p:sp>
        <p:nvSpPr>
          <p:cNvPr id="2765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12</a:t>
            </a:fld>
            <a:endParaRPr lang="zh-CN"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7" name="幻灯片图像占位符 1"/>
          <p:cNvSpPr>
            <a:spLocks noGrp="1" noRot="1" noChangeAspect="1"/>
          </p:cNvSpPr>
          <p:nvPr>
            <p:ph type="sldImg"/>
          </p:nvPr>
        </p:nvSpPr>
        <p:spPr/>
      </p:sp>
      <p:sp>
        <p:nvSpPr>
          <p:cNvPr id="29698" name="备注占位符 2"/>
          <p:cNvSpPr>
            <a:spLocks noGrp="1"/>
          </p:cNvSpPr>
          <p:nvPr>
            <p:ph type="body" idx="1"/>
          </p:nvPr>
        </p:nvSpPr>
        <p:spPr/>
        <p:txBody>
          <a:bodyPr lIns="91440" tIns="45720" rIns="91440" bIns="45720" anchor="t" anchorCtr="0"/>
          <a:lstStyle/>
          <a:p>
            <a:pPr lvl="0"/>
            <a:endParaRPr lang="zh-CN" altLang="en-US"/>
          </a:p>
        </p:txBody>
      </p:sp>
      <p:sp>
        <p:nvSpPr>
          <p:cNvPr id="29699"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13</a:t>
            </a:fld>
            <a:endParaRPr lang="zh-CN"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45" name="幻灯片图像占位符 1"/>
          <p:cNvSpPr>
            <a:spLocks noGrp="1" noRot="1" noChangeAspect="1"/>
          </p:cNvSpPr>
          <p:nvPr>
            <p:ph type="sldImg"/>
          </p:nvPr>
        </p:nvSpPr>
        <p:spPr/>
      </p:sp>
      <p:sp>
        <p:nvSpPr>
          <p:cNvPr id="31746" name="备注占位符 2"/>
          <p:cNvSpPr>
            <a:spLocks noGrp="1"/>
          </p:cNvSpPr>
          <p:nvPr>
            <p:ph type="body" idx="1"/>
          </p:nvPr>
        </p:nvSpPr>
        <p:spPr/>
        <p:txBody>
          <a:bodyPr lIns="91440" tIns="45720" rIns="91440" bIns="45720" anchor="t" anchorCtr="0"/>
          <a:lstStyle/>
          <a:p>
            <a:pPr lvl="0"/>
            <a:endParaRPr lang="zh-CN" altLang="en-US"/>
          </a:p>
        </p:txBody>
      </p:sp>
      <p:sp>
        <p:nvSpPr>
          <p:cNvPr id="3174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14</a:t>
            </a:fld>
            <a:endParaRPr lang="zh-CN"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3" name="幻灯片图像占位符 1"/>
          <p:cNvSpPr>
            <a:spLocks noGrp="1" noRot="1" noChangeAspect="1"/>
          </p:cNvSpPr>
          <p:nvPr>
            <p:ph type="sldImg"/>
          </p:nvPr>
        </p:nvSpPr>
        <p:spPr/>
      </p:sp>
      <p:sp>
        <p:nvSpPr>
          <p:cNvPr id="33794" name="备注占位符 2"/>
          <p:cNvSpPr>
            <a:spLocks noGrp="1"/>
          </p:cNvSpPr>
          <p:nvPr>
            <p:ph type="body" idx="1"/>
          </p:nvPr>
        </p:nvSpPr>
        <p:spPr/>
        <p:txBody>
          <a:bodyPr lIns="91440" tIns="45720" rIns="91440" bIns="45720" anchor="t" anchorCtr="0"/>
          <a:lstStyle/>
          <a:p>
            <a:pPr lvl="0"/>
            <a:endParaRPr lang="zh-CN" altLang="en-US"/>
          </a:p>
        </p:txBody>
      </p:sp>
      <p:sp>
        <p:nvSpPr>
          <p:cNvPr id="3379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15</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D8FD4C-9EE9-4328-BB18-8AB198303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2A18E-8E67-4412-8C15-1FB0FFE5A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DDFB4E-87A6-4161-B695-B067398F7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4E3EBB-ECFB-4056-86F1-71F789665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E18B89-5D78-4805-936D-59F4BC1D9A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D8E2E9-D0F0-4423-95E0-C9C6BC7AC9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A743D5-EBB3-4916-91D1-47D57D24C1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B878C-7D02-4D4A-87B9-05A766FFF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34153-FCE9-48DC-9C0F-83160D87B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24346A-D82B-42A3-9650-A19292D2F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FF6A2-3A21-499B-9D75-DEB121243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仅标题">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0" name="图片占位符 9"/>
          <p:cNvSpPr>
            <a:spLocks noGrp="1"/>
          </p:cNvSpPr>
          <p:nvPr>
            <p:ph type="pic" sz="quarter" idx="10"/>
          </p:nvPr>
        </p:nvSpPr>
        <p:spPr>
          <a:xfrm>
            <a:off x="1685124" y="2266122"/>
            <a:ext cx="1829038" cy="1828676"/>
          </a:xfrm>
          <a:custGeom>
            <a:gdLst>
              <a:gd name="connsiteX0" fmla="*/ 1080000 w 2160000"/>
              <a:gd name="connsiteY0" fmla="*/ 0 h 2159572"/>
              <a:gd name="connsiteX1" fmla="*/ 2160000 w 2160000"/>
              <a:gd name="connsiteY1" fmla="*/ 1079786 h 2159572"/>
              <a:gd name="connsiteX2" fmla="*/ 1080000 w 2160000"/>
              <a:gd name="connsiteY2" fmla="*/ 2159572 h 2159572"/>
              <a:gd name="connsiteX3" fmla="*/ 0 w 2160000"/>
              <a:gd name="connsiteY3" fmla="*/ 1079786 h 2159572"/>
              <a:gd name="connsiteX4" fmla="*/ 1080000 w 2160000"/>
              <a:gd name="connsiteY4" fmla="*/ 0 h 21595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00" h="2159572">
                <a:moveTo>
                  <a:pt x="1080000" y="0"/>
                </a:moveTo>
                <a:cubicBezTo>
                  <a:pt x="1676468" y="0"/>
                  <a:pt x="2160000" y="483437"/>
                  <a:pt x="2160000" y="1079786"/>
                </a:cubicBezTo>
                <a:cubicBezTo>
                  <a:pt x="2160000" y="1676135"/>
                  <a:pt x="1676468" y="2159572"/>
                  <a:pt x="1080000" y="2159572"/>
                </a:cubicBezTo>
                <a:cubicBezTo>
                  <a:pt x="483532" y="2159572"/>
                  <a:pt x="0" y="1676135"/>
                  <a:pt x="0" y="1079786"/>
                </a:cubicBezTo>
                <a:cubicBezTo>
                  <a:pt x="0" y="483437"/>
                  <a:pt x="483532" y="0"/>
                  <a:pt x="1080000" y="0"/>
                </a:cubicBezTo>
                <a:close/>
              </a:path>
            </a:pathLst>
          </a:custGeom>
        </p:spPr>
        <p:txBody>
          <a:bodyPr wrap="square">
            <a:noAutofit/>
          </a:bodyPr>
          <a:lstStyle/>
          <a:p>
            <a:pPr fontAlgn="auto"/>
            <a:endParaRPr lang="zh-CN" altLang="en-US" strike="noStrike" noProof="1"/>
          </a:p>
        </p:txBody>
      </p:sp>
      <p:sp>
        <p:nvSpPr>
          <p:cNvPr id="11" name="图片占位符 10"/>
          <p:cNvSpPr>
            <a:spLocks noGrp="1"/>
          </p:cNvSpPr>
          <p:nvPr>
            <p:ph type="pic" sz="quarter" idx="11"/>
          </p:nvPr>
        </p:nvSpPr>
        <p:spPr>
          <a:xfrm>
            <a:off x="5182274" y="2266122"/>
            <a:ext cx="1829038" cy="1828676"/>
          </a:xfrm>
          <a:custGeom>
            <a:gdLst>
              <a:gd name="connsiteX0" fmla="*/ 1080000 w 2160000"/>
              <a:gd name="connsiteY0" fmla="*/ 0 h 2159572"/>
              <a:gd name="connsiteX1" fmla="*/ 2160000 w 2160000"/>
              <a:gd name="connsiteY1" fmla="*/ 1079786 h 2159572"/>
              <a:gd name="connsiteX2" fmla="*/ 1080000 w 2160000"/>
              <a:gd name="connsiteY2" fmla="*/ 2159572 h 2159572"/>
              <a:gd name="connsiteX3" fmla="*/ 0 w 2160000"/>
              <a:gd name="connsiteY3" fmla="*/ 1079786 h 2159572"/>
              <a:gd name="connsiteX4" fmla="*/ 1080000 w 2160000"/>
              <a:gd name="connsiteY4" fmla="*/ 0 h 21595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00" h="2159572">
                <a:moveTo>
                  <a:pt x="1080000" y="0"/>
                </a:moveTo>
                <a:cubicBezTo>
                  <a:pt x="1676468" y="0"/>
                  <a:pt x="2160000" y="483437"/>
                  <a:pt x="2160000" y="1079786"/>
                </a:cubicBezTo>
                <a:cubicBezTo>
                  <a:pt x="2160000" y="1676135"/>
                  <a:pt x="1676468" y="2159572"/>
                  <a:pt x="1080000" y="2159572"/>
                </a:cubicBezTo>
                <a:cubicBezTo>
                  <a:pt x="483532" y="2159572"/>
                  <a:pt x="0" y="1676135"/>
                  <a:pt x="0" y="1079786"/>
                </a:cubicBezTo>
                <a:cubicBezTo>
                  <a:pt x="0" y="483437"/>
                  <a:pt x="483532" y="0"/>
                  <a:pt x="1080000" y="0"/>
                </a:cubicBezTo>
                <a:close/>
              </a:path>
            </a:pathLst>
          </a:custGeom>
        </p:spPr>
        <p:txBody>
          <a:bodyPr wrap="square">
            <a:noAutofit/>
          </a:bodyPr>
          <a:lstStyle/>
          <a:p>
            <a:pPr fontAlgn="auto"/>
            <a:endParaRPr lang="zh-CN" altLang="en-US" strike="noStrike" noProof="1"/>
          </a:p>
        </p:txBody>
      </p:sp>
      <p:sp>
        <p:nvSpPr>
          <p:cNvPr id="12" name="图片占位符 11"/>
          <p:cNvSpPr>
            <a:spLocks noGrp="1"/>
          </p:cNvSpPr>
          <p:nvPr>
            <p:ph type="pic" sz="quarter" idx="12"/>
          </p:nvPr>
        </p:nvSpPr>
        <p:spPr>
          <a:xfrm>
            <a:off x="8679425" y="2266122"/>
            <a:ext cx="1829038" cy="1828676"/>
          </a:xfrm>
          <a:custGeom>
            <a:gdLst>
              <a:gd name="connsiteX0" fmla="*/ 1080000 w 2160000"/>
              <a:gd name="connsiteY0" fmla="*/ 0 h 2159572"/>
              <a:gd name="connsiteX1" fmla="*/ 2160000 w 2160000"/>
              <a:gd name="connsiteY1" fmla="*/ 1079786 h 2159572"/>
              <a:gd name="connsiteX2" fmla="*/ 1080000 w 2160000"/>
              <a:gd name="connsiteY2" fmla="*/ 2159572 h 2159572"/>
              <a:gd name="connsiteX3" fmla="*/ 0 w 2160000"/>
              <a:gd name="connsiteY3" fmla="*/ 1079786 h 2159572"/>
              <a:gd name="connsiteX4" fmla="*/ 1080000 w 2160000"/>
              <a:gd name="connsiteY4" fmla="*/ 0 h 21595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00" h="2159572">
                <a:moveTo>
                  <a:pt x="1080000" y="0"/>
                </a:moveTo>
                <a:cubicBezTo>
                  <a:pt x="1676468" y="0"/>
                  <a:pt x="2160000" y="483437"/>
                  <a:pt x="2160000" y="1079786"/>
                </a:cubicBezTo>
                <a:cubicBezTo>
                  <a:pt x="2160000" y="1676135"/>
                  <a:pt x="1676468" y="2159572"/>
                  <a:pt x="1080000" y="2159572"/>
                </a:cubicBezTo>
                <a:cubicBezTo>
                  <a:pt x="483532" y="2159572"/>
                  <a:pt x="0" y="1676135"/>
                  <a:pt x="0" y="1079786"/>
                </a:cubicBezTo>
                <a:cubicBezTo>
                  <a:pt x="0" y="483437"/>
                  <a:pt x="483532" y="0"/>
                  <a:pt x="1080000" y="0"/>
                </a:cubicBez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14" name="图片占位符 13"/>
          <p:cNvSpPr>
            <a:spLocks noGrp="1"/>
          </p:cNvSpPr>
          <p:nvPr>
            <p:ph type="pic" sz="quarter" idx="10"/>
          </p:nvPr>
        </p:nvSpPr>
        <p:spPr>
          <a:xfrm>
            <a:off x="1293017" y="1787635"/>
            <a:ext cx="1767538" cy="1768040"/>
          </a:xfrm>
          <a:custGeom>
            <a:gdLst>
              <a:gd name="connsiteX0" fmla="*/ 883769 w 1767538"/>
              <a:gd name="connsiteY0" fmla="*/ 0 h 1768040"/>
              <a:gd name="connsiteX1" fmla="*/ 1767538 w 1767538"/>
              <a:gd name="connsiteY1" fmla="*/ 884020 h 1768040"/>
              <a:gd name="connsiteX2" fmla="*/ 883769 w 1767538"/>
              <a:gd name="connsiteY2" fmla="*/ 1768040 h 1768040"/>
              <a:gd name="connsiteX3" fmla="*/ 0 w 1767538"/>
              <a:gd name="connsiteY3" fmla="*/ 884020 h 1768040"/>
            </a:gdLst>
            <a:cxnLst>
              <a:cxn ang="0">
                <a:pos x="connsiteX0" y="connsiteY0"/>
              </a:cxn>
              <a:cxn ang="0">
                <a:pos x="connsiteX1" y="connsiteY1"/>
              </a:cxn>
              <a:cxn ang="0">
                <a:pos x="connsiteX2" y="connsiteY2"/>
              </a:cxn>
              <a:cxn ang="0">
                <a:pos x="connsiteX3" y="connsiteY3"/>
              </a:cxn>
            </a:cxnLst>
            <a:rect l="l" t="t" r="r" b="b"/>
            <a:pathLst>
              <a:path w="1767538" h="1768040">
                <a:moveTo>
                  <a:pt x="883769" y="0"/>
                </a:moveTo>
                <a:lnTo>
                  <a:pt x="1767538" y="884020"/>
                </a:lnTo>
                <a:lnTo>
                  <a:pt x="883769" y="1768040"/>
                </a:lnTo>
                <a:lnTo>
                  <a:pt x="0" y="884020"/>
                </a:lnTo>
                <a:close/>
              </a:path>
            </a:pathLst>
          </a:custGeom>
        </p:spPr>
        <p:txBody>
          <a:bodyPr wrap="square">
            <a:noAutofit/>
          </a:bodyPr>
          <a:lstStyle/>
          <a:p>
            <a:pPr fontAlgn="auto"/>
            <a:endParaRPr lang="zh-CN" altLang="en-US" strike="noStrike" noProof="1"/>
          </a:p>
        </p:txBody>
      </p:sp>
      <p:sp>
        <p:nvSpPr>
          <p:cNvPr id="15" name="图片占位符 14"/>
          <p:cNvSpPr>
            <a:spLocks noGrp="1"/>
          </p:cNvSpPr>
          <p:nvPr>
            <p:ph type="pic" sz="quarter" idx="11"/>
          </p:nvPr>
        </p:nvSpPr>
        <p:spPr>
          <a:xfrm>
            <a:off x="3230786" y="2427901"/>
            <a:ext cx="1767538" cy="1768040"/>
          </a:xfrm>
          <a:custGeom>
            <a:gdLst>
              <a:gd name="connsiteX0" fmla="*/ 883769 w 1767538"/>
              <a:gd name="connsiteY0" fmla="*/ 0 h 1768040"/>
              <a:gd name="connsiteX1" fmla="*/ 1767538 w 1767538"/>
              <a:gd name="connsiteY1" fmla="*/ 884020 h 1768040"/>
              <a:gd name="connsiteX2" fmla="*/ 883769 w 1767538"/>
              <a:gd name="connsiteY2" fmla="*/ 1768040 h 1768040"/>
              <a:gd name="connsiteX3" fmla="*/ 0 w 1767538"/>
              <a:gd name="connsiteY3" fmla="*/ 884020 h 1768040"/>
            </a:gdLst>
            <a:cxnLst>
              <a:cxn ang="0">
                <a:pos x="connsiteX0" y="connsiteY0"/>
              </a:cxn>
              <a:cxn ang="0">
                <a:pos x="connsiteX1" y="connsiteY1"/>
              </a:cxn>
              <a:cxn ang="0">
                <a:pos x="connsiteX2" y="connsiteY2"/>
              </a:cxn>
              <a:cxn ang="0">
                <a:pos x="connsiteX3" y="connsiteY3"/>
              </a:cxn>
            </a:cxnLst>
            <a:rect l="l" t="t" r="r" b="b"/>
            <a:pathLst>
              <a:path w="1767538" h="1768040">
                <a:moveTo>
                  <a:pt x="883769" y="0"/>
                </a:moveTo>
                <a:lnTo>
                  <a:pt x="1767538" y="884020"/>
                </a:lnTo>
                <a:lnTo>
                  <a:pt x="883769" y="1768040"/>
                </a:lnTo>
                <a:lnTo>
                  <a:pt x="0" y="884020"/>
                </a:lnTo>
                <a:close/>
              </a:path>
            </a:pathLst>
          </a:custGeom>
        </p:spPr>
        <p:txBody>
          <a:bodyPr wrap="square">
            <a:noAutofit/>
          </a:bodyPr>
          <a:lstStyle/>
          <a:p>
            <a:pPr fontAlgn="auto"/>
            <a:endParaRPr lang="zh-CN" altLang="en-US" strike="noStrike" noProof="1"/>
          </a:p>
        </p:txBody>
      </p:sp>
      <p:sp>
        <p:nvSpPr>
          <p:cNvPr id="16" name="图片占位符 15"/>
          <p:cNvSpPr>
            <a:spLocks noGrp="1"/>
          </p:cNvSpPr>
          <p:nvPr>
            <p:ph type="pic" sz="quarter" idx="12"/>
          </p:nvPr>
        </p:nvSpPr>
        <p:spPr>
          <a:xfrm>
            <a:off x="5168555" y="1787635"/>
            <a:ext cx="1767538" cy="1768040"/>
          </a:xfrm>
          <a:custGeom>
            <a:gdLst>
              <a:gd name="connsiteX0" fmla="*/ 883769 w 1767538"/>
              <a:gd name="connsiteY0" fmla="*/ 0 h 1768040"/>
              <a:gd name="connsiteX1" fmla="*/ 1767538 w 1767538"/>
              <a:gd name="connsiteY1" fmla="*/ 884020 h 1768040"/>
              <a:gd name="connsiteX2" fmla="*/ 883769 w 1767538"/>
              <a:gd name="connsiteY2" fmla="*/ 1768040 h 1768040"/>
              <a:gd name="connsiteX3" fmla="*/ 0 w 1767538"/>
              <a:gd name="connsiteY3" fmla="*/ 884020 h 1768040"/>
            </a:gdLst>
            <a:cxnLst>
              <a:cxn ang="0">
                <a:pos x="connsiteX0" y="connsiteY0"/>
              </a:cxn>
              <a:cxn ang="0">
                <a:pos x="connsiteX1" y="connsiteY1"/>
              </a:cxn>
              <a:cxn ang="0">
                <a:pos x="connsiteX2" y="connsiteY2"/>
              </a:cxn>
              <a:cxn ang="0">
                <a:pos x="connsiteX3" y="connsiteY3"/>
              </a:cxn>
            </a:cxnLst>
            <a:rect l="l" t="t" r="r" b="b"/>
            <a:pathLst>
              <a:path w="1767538" h="1768040">
                <a:moveTo>
                  <a:pt x="883769" y="0"/>
                </a:moveTo>
                <a:lnTo>
                  <a:pt x="1767538" y="884020"/>
                </a:lnTo>
                <a:lnTo>
                  <a:pt x="883769" y="1768040"/>
                </a:lnTo>
                <a:lnTo>
                  <a:pt x="0" y="884020"/>
                </a:lnTo>
                <a:close/>
              </a:path>
            </a:pathLst>
          </a:custGeom>
        </p:spPr>
        <p:txBody>
          <a:bodyPr wrap="square">
            <a:noAutofit/>
          </a:bodyPr>
          <a:lstStyle/>
          <a:p>
            <a:pPr fontAlgn="auto"/>
            <a:endParaRPr lang="zh-CN" altLang="en-US" strike="noStrike" noProof="1"/>
          </a:p>
        </p:txBody>
      </p:sp>
      <p:sp>
        <p:nvSpPr>
          <p:cNvPr id="18" name="图片占位符 17"/>
          <p:cNvSpPr>
            <a:spLocks noGrp="1"/>
          </p:cNvSpPr>
          <p:nvPr>
            <p:ph type="pic" sz="quarter" idx="13"/>
          </p:nvPr>
        </p:nvSpPr>
        <p:spPr>
          <a:xfrm>
            <a:off x="7167864" y="2427901"/>
            <a:ext cx="1767538" cy="1768040"/>
          </a:xfrm>
          <a:custGeom>
            <a:gdLst>
              <a:gd name="connsiteX0" fmla="*/ 883769 w 1767538"/>
              <a:gd name="connsiteY0" fmla="*/ 0 h 1768040"/>
              <a:gd name="connsiteX1" fmla="*/ 1767538 w 1767538"/>
              <a:gd name="connsiteY1" fmla="*/ 884020 h 1768040"/>
              <a:gd name="connsiteX2" fmla="*/ 883769 w 1767538"/>
              <a:gd name="connsiteY2" fmla="*/ 1768040 h 1768040"/>
              <a:gd name="connsiteX3" fmla="*/ 0 w 1767538"/>
              <a:gd name="connsiteY3" fmla="*/ 884020 h 1768040"/>
            </a:gdLst>
            <a:cxnLst>
              <a:cxn ang="0">
                <a:pos x="connsiteX0" y="connsiteY0"/>
              </a:cxn>
              <a:cxn ang="0">
                <a:pos x="connsiteX1" y="connsiteY1"/>
              </a:cxn>
              <a:cxn ang="0">
                <a:pos x="connsiteX2" y="connsiteY2"/>
              </a:cxn>
              <a:cxn ang="0">
                <a:pos x="connsiteX3" y="connsiteY3"/>
              </a:cxn>
            </a:cxnLst>
            <a:rect l="l" t="t" r="r" b="b"/>
            <a:pathLst>
              <a:path w="1767538" h="1768040">
                <a:moveTo>
                  <a:pt x="883769" y="0"/>
                </a:moveTo>
                <a:lnTo>
                  <a:pt x="1767538" y="884020"/>
                </a:lnTo>
                <a:lnTo>
                  <a:pt x="883769" y="1768040"/>
                </a:lnTo>
                <a:lnTo>
                  <a:pt x="0" y="884020"/>
                </a:lnTo>
                <a:close/>
              </a:path>
            </a:pathLst>
          </a:custGeom>
        </p:spPr>
        <p:txBody>
          <a:bodyPr wrap="square">
            <a:noAutofit/>
          </a:bodyPr>
          <a:lstStyle/>
          <a:p>
            <a:pPr fontAlgn="auto"/>
            <a:endParaRPr lang="zh-CN" altLang="en-US" strike="noStrike" noProof="1"/>
          </a:p>
        </p:txBody>
      </p:sp>
      <p:sp>
        <p:nvSpPr>
          <p:cNvPr id="17" name="图片占位符 16"/>
          <p:cNvSpPr>
            <a:spLocks noGrp="1"/>
          </p:cNvSpPr>
          <p:nvPr>
            <p:ph type="pic" sz="quarter" idx="14"/>
          </p:nvPr>
        </p:nvSpPr>
        <p:spPr>
          <a:xfrm>
            <a:off x="9131445" y="1787635"/>
            <a:ext cx="1767538" cy="1768040"/>
          </a:xfrm>
          <a:custGeom>
            <a:gdLst>
              <a:gd name="connsiteX0" fmla="*/ 883769 w 1767538"/>
              <a:gd name="connsiteY0" fmla="*/ 0 h 1768040"/>
              <a:gd name="connsiteX1" fmla="*/ 1767538 w 1767538"/>
              <a:gd name="connsiteY1" fmla="*/ 884020 h 1768040"/>
              <a:gd name="connsiteX2" fmla="*/ 883769 w 1767538"/>
              <a:gd name="connsiteY2" fmla="*/ 1768040 h 1768040"/>
              <a:gd name="connsiteX3" fmla="*/ 0 w 1767538"/>
              <a:gd name="connsiteY3" fmla="*/ 884020 h 1768040"/>
            </a:gdLst>
            <a:cxnLst>
              <a:cxn ang="0">
                <a:pos x="connsiteX0" y="connsiteY0"/>
              </a:cxn>
              <a:cxn ang="0">
                <a:pos x="connsiteX1" y="connsiteY1"/>
              </a:cxn>
              <a:cxn ang="0">
                <a:pos x="connsiteX2" y="connsiteY2"/>
              </a:cxn>
              <a:cxn ang="0">
                <a:pos x="connsiteX3" y="connsiteY3"/>
              </a:cxn>
            </a:cxnLst>
            <a:rect l="l" t="t" r="r" b="b"/>
            <a:pathLst>
              <a:path w="1767538" h="1768040">
                <a:moveTo>
                  <a:pt x="883769" y="0"/>
                </a:moveTo>
                <a:lnTo>
                  <a:pt x="1767538" y="884020"/>
                </a:lnTo>
                <a:lnTo>
                  <a:pt x="883769" y="1768040"/>
                </a:lnTo>
                <a:lnTo>
                  <a:pt x="0" y="884020"/>
                </a:ln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10" name="图片占位符 9"/>
          <p:cNvSpPr>
            <a:spLocks noGrp="1"/>
          </p:cNvSpPr>
          <p:nvPr>
            <p:ph type="pic" sz="quarter" idx="10"/>
          </p:nvPr>
        </p:nvSpPr>
        <p:spPr>
          <a:xfrm>
            <a:off x="1038226" y="1866901"/>
            <a:ext cx="3143250" cy="3946525"/>
          </a:xfrm>
          <a:custGeom>
            <a:gdLst>
              <a:gd name="connsiteX0" fmla="*/ 0 w 3143250"/>
              <a:gd name="connsiteY0" fmla="*/ 0 h 3946525"/>
              <a:gd name="connsiteX1" fmla="*/ 3143250 w 3143250"/>
              <a:gd name="connsiteY1" fmla="*/ 0 h 3946525"/>
              <a:gd name="connsiteX2" fmla="*/ 3143250 w 3143250"/>
              <a:gd name="connsiteY2" fmla="*/ 3946525 h 3946525"/>
              <a:gd name="connsiteX3" fmla="*/ 0 w 3143250"/>
              <a:gd name="connsiteY3" fmla="*/ 3946525 h 3946525"/>
            </a:gdLst>
            <a:cxnLst>
              <a:cxn ang="0">
                <a:pos x="connsiteX0" y="connsiteY0"/>
              </a:cxn>
              <a:cxn ang="0">
                <a:pos x="connsiteX1" y="connsiteY1"/>
              </a:cxn>
              <a:cxn ang="0">
                <a:pos x="connsiteX2" y="connsiteY2"/>
              </a:cxn>
              <a:cxn ang="0">
                <a:pos x="connsiteX3" y="connsiteY3"/>
              </a:cxn>
            </a:cxnLst>
            <a:rect l="l" t="t" r="r" b="b"/>
            <a:pathLst>
              <a:path w="3143250" h="3946525">
                <a:moveTo>
                  <a:pt x="0" y="0"/>
                </a:moveTo>
                <a:lnTo>
                  <a:pt x="3143250" y="0"/>
                </a:lnTo>
                <a:lnTo>
                  <a:pt x="3143250" y="3946525"/>
                </a:lnTo>
                <a:lnTo>
                  <a:pt x="0" y="3946525"/>
                </a:lnTo>
                <a:close/>
              </a:path>
            </a:pathLst>
          </a:custGeom>
        </p:spPr>
        <p:txBody>
          <a:bodyPr wrap="square">
            <a:noAutofit/>
          </a:bodyPr>
          <a:lstStyle/>
          <a:p>
            <a:pPr fontAlgn="auto"/>
            <a:endParaRPr lang="zh-CN" altLang="en-US" strike="noStrike" noProof="1"/>
          </a:p>
        </p:txBody>
      </p:sp>
      <p:sp>
        <p:nvSpPr>
          <p:cNvPr id="11" name="图片占位符 10"/>
          <p:cNvSpPr>
            <a:spLocks noGrp="1"/>
          </p:cNvSpPr>
          <p:nvPr>
            <p:ph type="pic" sz="quarter" idx="11"/>
          </p:nvPr>
        </p:nvSpPr>
        <p:spPr>
          <a:xfrm>
            <a:off x="6905625" y="1866901"/>
            <a:ext cx="4248150" cy="1910119"/>
          </a:xfrm>
          <a:custGeom>
            <a:gdLst>
              <a:gd name="connsiteX0" fmla="*/ 0 w 4248150"/>
              <a:gd name="connsiteY0" fmla="*/ 0 h 1910119"/>
              <a:gd name="connsiteX1" fmla="*/ 4248150 w 4248150"/>
              <a:gd name="connsiteY1" fmla="*/ 0 h 1910119"/>
              <a:gd name="connsiteX2" fmla="*/ 4248150 w 4248150"/>
              <a:gd name="connsiteY2" fmla="*/ 1910119 h 1910119"/>
              <a:gd name="connsiteX3" fmla="*/ 0 w 4248150"/>
              <a:gd name="connsiteY3" fmla="*/ 1910119 h 1910119"/>
            </a:gdLst>
            <a:cxnLst>
              <a:cxn ang="0">
                <a:pos x="connsiteX0" y="connsiteY0"/>
              </a:cxn>
              <a:cxn ang="0">
                <a:pos x="connsiteX1" y="connsiteY1"/>
              </a:cxn>
              <a:cxn ang="0">
                <a:pos x="connsiteX2" y="connsiteY2"/>
              </a:cxn>
              <a:cxn ang="0">
                <a:pos x="connsiteX3" y="connsiteY3"/>
              </a:cxn>
            </a:cxnLst>
            <a:rect l="l" t="t" r="r" b="b"/>
            <a:pathLst>
              <a:path w="4248150" h="1910119">
                <a:moveTo>
                  <a:pt x="0" y="0"/>
                </a:moveTo>
                <a:lnTo>
                  <a:pt x="4248150" y="0"/>
                </a:lnTo>
                <a:lnTo>
                  <a:pt x="4248150" y="1910119"/>
                </a:lnTo>
                <a:lnTo>
                  <a:pt x="0" y="1910119"/>
                </a:lnTo>
                <a:close/>
              </a:path>
            </a:pathLst>
          </a:custGeom>
        </p:spPr>
        <p:txBody>
          <a:bodyPr wrap="square">
            <a:noAutofit/>
          </a:bodyPr>
          <a:lstStyle/>
          <a:p>
            <a:pPr fontAlgn="auto"/>
            <a:endParaRPr lang="zh-CN" altLang="en-US" strike="noStrike" noProof="1"/>
          </a:p>
        </p:txBody>
      </p:sp>
      <p:sp>
        <p:nvSpPr>
          <p:cNvPr id="12" name="图片占位符 11"/>
          <p:cNvSpPr>
            <a:spLocks noGrp="1"/>
          </p:cNvSpPr>
          <p:nvPr>
            <p:ph type="pic" sz="quarter" idx="12"/>
          </p:nvPr>
        </p:nvSpPr>
        <p:spPr>
          <a:xfrm>
            <a:off x="6905625" y="3903307"/>
            <a:ext cx="4248150" cy="1910119"/>
          </a:xfrm>
          <a:custGeom>
            <a:gdLst>
              <a:gd name="connsiteX0" fmla="*/ 0 w 4248150"/>
              <a:gd name="connsiteY0" fmla="*/ 0 h 1910119"/>
              <a:gd name="connsiteX1" fmla="*/ 4248150 w 4248150"/>
              <a:gd name="connsiteY1" fmla="*/ 0 h 1910119"/>
              <a:gd name="connsiteX2" fmla="*/ 4248150 w 4248150"/>
              <a:gd name="connsiteY2" fmla="*/ 1910119 h 1910119"/>
              <a:gd name="connsiteX3" fmla="*/ 0 w 4248150"/>
              <a:gd name="connsiteY3" fmla="*/ 1910119 h 1910119"/>
            </a:gdLst>
            <a:cxnLst>
              <a:cxn ang="0">
                <a:pos x="connsiteX0" y="connsiteY0"/>
              </a:cxn>
              <a:cxn ang="0">
                <a:pos x="connsiteX1" y="connsiteY1"/>
              </a:cxn>
              <a:cxn ang="0">
                <a:pos x="connsiteX2" y="connsiteY2"/>
              </a:cxn>
              <a:cxn ang="0">
                <a:pos x="connsiteX3" y="connsiteY3"/>
              </a:cxn>
            </a:cxnLst>
            <a:rect l="l" t="t" r="r" b="b"/>
            <a:pathLst>
              <a:path w="4248150" h="1910119">
                <a:moveTo>
                  <a:pt x="0" y="0"/>
                </a:moveTo>
                <a:lnTo>
                  <a:pt x="4248150" y="0"/>
                </a:lnTo>
                <a:lnTo>
                  <a:pt x="4248150" y="1910119"/>
                </a:lnTo>
                <a:lnTo>
                  <a:pt x="0" y="1910119"/>
                </a:ln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6" name="图片占位符 5"/>
          <p:cNvSpPr>
            <a:spLocks noGrp="1"/>
          </p:cNvSpPr>
          <p:nvPr>
            <p:ph type="pic" sz="quarter" idx="10"/>
          </p:nvPr>
        </p:nvSpPr>
        <p:spPr>
          <a:xfrm>
            <a:off x="904224" y="1683655"/>
            <a:ext cx="7583462" cy="4287616"/>
          </a:xfrm>
          <a:custGeom>
            <a:gdLst>
              <a:gd name="connsiteX0" fmla="*/ 0 w 7583462"/>
              <a:gd name="connsiteY0" fmla="*/ 0 h 4287616"/>
              <a:gd name="connsiteX1" fmla="*/ 7583462 w 7583462"/>
              <a:gd name="connsiteY1" fmla="*/ 0 h 4287616"/>
              <a:gd name="connsiteX2" fmla="*/ 7583462 w 7583462"/>
              <a:gd name="connsiteY2" fmla="*/ 4287616 h 4287616"/>
              <a:gd name="connsiteX3" fmla="*/ 0 w 7583462"/>
              <a:gd name="connsiteY3" fmla="*/ 4287616 h 4287616"/>
            </a:gdLst>
            <a:cxnLst>
              <a:cxn ang="0">
                <a:pos x="connsiteX0" y="connsiteY0"/>
              </a:cxn>
              <a:cxn ang="0">
                <a:pos x="connsiteX1" y="connsiteY1"/>
              </a:cxn>
              <a:cxn ang="0">
                <a:pos x="connsiteX2" y="connsiteY2"/>
              </a:cxn>
              <a:cxn ang="0">
                <a:pos x="connsiteX3" y="connsiteY3"/>
              </a:cxn>
            </a:cxnLst>
            <a:rect l="l" t="t" r="r" b="b"/>
            <a:pathLst>
              <a:path w="7583462" h="4287616">
                <a:moveTo>
                  <a:pt x="0" y="0"/>
                </a:moveTo>
                <a:lnTo>
                  <a:pt x="7583462" y="0"/>
                </a:lnTo>
                <a:lnTo>
                  <a:pt x="7583462" y="4287616"/>
                </a:lnTo>
                <a:lnTo>
                  <a:pt x="0" y="4287616"/>
                </a:ln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8" name="图片占位符 7"/>
          <p:cNvSpPr>
            <a:spLocks noGrp="1"/>
          </p:cNvSpPr>
          <p:nvPr>
            <p:ph type="pic" sz="quarter" idx="10"/>
          </p:nvPr>
        </p:nvSpPr>
        <p:spPr>
          <a:xfrm>
            <a:off x="952500" y="1574801"/>
            <a:ext cx="5168900" cy="2214563"/>
          </a:xfrm>
          <a:custGeom>
            <a:gdLst>
              <a:gd name="connsiteX0" fmla="*/ 0 w 5168900"/>
              <a:gd name="connsiteY0" fmla="*/ 0 h 2214563"/>
              <a:gd name="connsiteX1" fmla="*/ 5168900 w 5168900"/>
              <a:gd name="connsiteY1" fmla="*/ 0 h 2214563"/>
              <a:gd name="connsiteX2" fmla="*/ 5168900 w 5168900"/>
              <a:gd name="connsiteY2" fmla="*/ 2214563 h 2214563"/>
              <a:gd name="connsiteX3" fmla="*/ 0 w 5168900"/>
              <a:gd name="connsiteY3" fmla="*/ 2214563 h 2214563"/>
            </a:gdLst>
            <a:cxnLst>
              <a:cxn ang="0">
                <a:pos x="connsiteX0" y="connsiteY0"/>
              </a:cxn>
              <a:cxn ang="0">
                <a:pos x="connsiteX1" y="connsiteY1"/>
              </a:cxn>
              <a:cxn ang="0">
                <a:pos x="connsiteX2" y="connsiteY2"/>
              </a:cxn>
              <a:cxn ang="0">
                <a:pos x="connsiteX3" y="connsiteY3"/>
              </a:cxn>
            </a:cxnLst>
            <a:rect l="l" t="t" r="r" b="b"/>
            <a:pathLst>
              <a:path w="5168900" h="2214563">
                <a:moveTo>
                  <a:pt x="0" y="0"/>
                </a:moveTo>
                <a:lnTo>
                  <a:pt x="5168900" y="0"/>
                </a:lnTo>
                <a:lnTo>
                  <a:pt x="5168900" y="2214563"/>
                </a:lnTo>
                <a:lnTo>
                  <a:pt x="0" y="2214563"/>
                </a:lnTo>
                <a:close/>
              </a:path>
            </a:pathLst>
          </a:custGeom>
        </p:spPr>
        <p:txBody>
          <a:bodyPr wrap="square">
            <a:noAutofit/>
          </a:bodyPr>
          <a:lstStyle/>
          <a:p>
            <a:pPr fontAlgn="auto"/>
            <a:endParaRPr lang="zh-CN" altLang="en-US" strike="noStrike" noProof="1"/>
          </a:p>
        </p:txBody>
      </p:sp>
      <p:sp>
        <p:nvSpPr>
          <p:cNvPr id="9" name="图片占位符 8"/>
          <p:cNvSpPr>
            <a:spLocks noGrp="1"/>
          </p:cNvSpPr>
          <p:nvPr>
            <p:ph type="pic" sz="quarter" idx="11"/>
          </p:nvPr>
        </p:nvSpPr>
        <p:spPr>
          <a:xfrm>
            <a:off x="6527800" y="3910167"/>
            <a:ext cx="4687888" cy="2100107"/>
          </a:xfrm>
          <a:custGeom>
            <a:gdLst>
              <a:gd name="connsiteX0" fmla="*/ 0 w 4687888"/>
              <a:gd name="connsiteY0" fmla="*/ 0 h 2100107"/>
              <a:gd name="connsiteX1" fmla="*/ 4687888 w 4687888"/>
              <a:gd name="connsiteY1" fmla="*/ 0 h 2100107"/>
              <a:gd name="connsiteX2" fmla="*/ 4687888 w 4687888"/>
              <a:gd name="connsiteY2" fmla="*/ 2100107 h 2100107"/>
              <a:gd name="connsiteX3" fmla="*/ 0 w 4687888"/>
              <a:gd name="connsiteY3" fmla="*/ 2100107 h 2100107"/>
            </a:gdLst>
            <a:cxnLst>
              <a:cxn ang="0">
                <a:pos x="connsiteX0" y="connsiteY0"/>
              </a:cxn>
              <a:cxn ang="0">
                <a:pos x="connsiteX1" y="connsiteY1"/>
              </a:cxn>
              <a:cxn ang="0">
                <a:pos x="connsiteX2" y="connsiteY2"/>
              </a:cxn>
              <a:cxn ang="0">
                <a:pos x="connsiteX3" y="connsiteY3"/>
              </a:cxn>
            </a:cxnLst>
            <a:rect l="l" t="t" r="r" b="b"/>
            <a:pathLst>
              <a:path w="4687888" h="2100107">
                <a:moveTo>
                  <a:pt x="0" y="0"/>
                </a:moveTo>
                <a:lnTo>
                  <a:pt x="4687888" y="0"/>
                </a:lnTo>
                <a:lnTo>
                  <a:pt x="4687888" y="2100107"/>
                </a:lnTo>
                <a:lnTo>
                  <a:pt x="0" y="2100107"/>
                </a:ln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6" name="图片占位符 5"/>
          <p:cNvSpPr>
            <a:spLocks noGrp="1"/>
          </p:cNvSpPr>
          <p:nvPr>
            <p:ph type="pic" sz="quarter" idx="10"/>
          </p:nvPr>
        </p:nvSpPr>
        <p:spPr>
          <a:xfrm>
            <a:off x="3432175" y="1"/>
            <a:ext cx="8759827" cy="7893048"/>
          </a:xfrm>
          <a:custGeom>
            <a:gdLst>
              <a:gd name="connsiteX0" fmla="*/ 7838282 w 8759827"/>
              <a:gd name="connsiteY0" fmla="*/ 3101973 h 7893048"/>
              <a:gd name="connsiteX1" fmla="*/ 8759827 w 8759827"/>
              <a:gd name="connsiteY1" fmla="*/ 4025048 h 7893048"/>
              <a:gd name="connsiteX2" fmla="*/ 8759827 w 8759827"/>
              <a:gd name="connsiteY2" fmla="*/ 6969974 h 7893048"/>
              <a:gd name="connsiteX3" fmla="*/ 7838282 w 8759827"/>
              <a:gd name="connsiteY3" fmla="*/ 7893048 h 7893048"/>
              <a:gd name="connsiteX4" fmla="*/ 5446713 w 8759827"/>
              <a:gd name="connsiteY4" fmla="*/ 5497511 h 7893048"/>
              <a:gd name="connsiteX5" fmla="*/ 5087145 w 8759827"/>
              <a:gd name="connsiteY5" fmla="*/ 352424 h 7893048"/>
              <a:gd name="connsiteX6" fmla="*/ 7478714 w 8759827"/>
              <a:gd name="connsiteY6" fmla="*/ 2747962 h 7893048"/>
              <a:gd name="connsiteX7" fmla="*/ 5087145 w 8759827"/>
              <a:gd name="connsiteY7" fmla="*/ 5143499 h 7893048"/>
              <a:gd name="connsiteX8" fmla="*/ 2695578 w 8759827"/>
              <a:gd name="connsiteY8" fmla="*/ 2747962 h 7893048"/>
              <a:gd name="connsiteX9" fmla="*/ 5459391 w 8759827"/>
              <a:gd name="connsiteY9" fmla="*/ 0 h 7893048"/>
              <a:gd name="connsiteX10" fmla="*/ 8759827 w 8759827"/>
              <a:gd name="connsiteY10" fmla="*/ 0 h 7893048"/>
              <a:gd name="connsiteX11" fmla="*/ 8759827 w 8759827"/>
              <a:gd name="connsiteY11" fmla="*/ 1485162 h 7893048"/>
              <a:gd name="connsiteX12" fmla="*/ 7838282 w 8759827"/>
              <a:gd name="connsiteY12" fmla="*/ 2408236 h 7893048"/>
              <a:gd name="connsiteX13" fmla="*/ 5446713 w 8759827"/>
              <a:gd name="connsiteY13" fmla="*/ 12699 h 7893048"/>
              <a:gd name="connsiteX14" fmla="*/ 12678 w 8759827"/>
              <a:gd name="connsiteY14" fmla="*/ 0 h 7893048"/>
              <a:gd name="connsiteX15" fmla="*/ 4770461 w 8759827"/>
              <a:gd name="connsiteY15" fmla="*/ 0 h 7893048"/>
              <a:gd name="connsiteX16" fmla="*/ 4783139 w 8759827"/>
              <a:gd name="connsiteY16" fmla="*/ 12699 h 7893048"/>
              <a:gd name="connsiteX17" fmla="*/ 2391571 w 8759827"/>
              <a:gd name="connsiteY17" fmla="*/ 2408236 h 7893048"/>
              <a:gd name="connsiteX18" fmla="*/ 0 w 8759827"/>
              <a:gd name="connsiteY18" fmla="*/ 12699 h 78930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759827" h="7893047">
                <a:moveTo>
                  <a:pt x="7838282" y="3101973"/>
                </a:moveTo>
                <a:lnTo>
                  <a:pt x="8759827" y="4025048"/>
                </a:lnTo>
                <a:lnTo>
                  <a:pt x="8759827" y="6969974"/>
                </a:lnTo>
                <a:lnTo>
                  <a:pt x="7838282" y="7893048"/>
                </a:lnTo>
                <a:lnTo>
                  <a:pt x="5446713" y="5497511"/>
                </a:lnTo>
                <a:close/>
                <a:moveTo>
                  <a:pt x="5087145" y="352424"/>
                </a:moveTo>
                <a:lnTo>
                  <a:pt x="7478714" y="2747962"/>
                </a:lnTo>
                <a:lnTo>
                  <a:pt x="5087145" y="5143499"/>
                </a:lnTo>
                <a:lnTo>
                  <a:pt x="2695578" y="2747962"/>
                </a:lnTo>
                <a:close/>
                <a:moveTo>
                  <a:pt x="5459391" y="0"/>
                </a:moveTo>
                <a:lnTo>
                  <a:pt x="8759827" y="0"/>
                </a:lnTo>
                <a:lnTo>
                  <a:pt x="8759827" y="1485162"/>
                </a:lnTo>
                <a:lnTo>
                  <a:pt x="7838282" y="2408236"/>
                </a:lnTo>
                <a:lnTo>
                  <a:pt x="5446713" y="12699"/>
                </a:lnTo>
                <a:close/>
                <a:moveTo>
                  <a:pt x="12678" y="0"/>
                </a:moveTo>
                <a:lnTo>
                  <a:pt x="4770461" y="0"/>
                </a:lnTo>
                <a:lnTo>
                  <a:pt x="4783139" y="12699"/>
                </a:lnTo>
                <a:lnTo>
                  <a:pt x="2391571" y="2408236"/>
                </a:lnTo>
                <a:lnTo>
                  <a:pt x="0" y="12699"/>
                </a:lnTo>
                <a:close/>
              </a:path>
            </a:pathLst>
          </a:custGeom>
        </p:spPr>
        <p:txBody>
          <a:bodyPr wrap="square">
            <a:noAutofit/>
          </a:bodyPr>
          <a:lstStyle/>
          <a:p>
            <a:pPr fontAlgn="auto"/>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050" name="矩形 3"/>
          <p:cNvSpPr/>
          <p:nvPr userDrawn="1"/>
        </p:nvSpPr>
        <p:spPr>
          <a:xfrm>
            <a:off x="8324850" y="6545263"/>
            <a:ext cx="776288" cy="2460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lvl="0"/>
            <a:r>
              <a:rPr lang="en-US" altLang="zh-CN" sz="100">
                <a:solidFill>
                  <a:srgbClr val="FFFFFF"/>
                </a:solidFill>
                <a:latin typeface="Calibri"/>
                <a:ea typeface="宋体" panose="02010600030101010101" pitchFamily="2" charset="-122"/>
              </a:rPr>
              <a:t>PPT</a:t>
            </a:r>
            <a:r>
              <a:rPr lang="zh-CN" altLang="en-US" sz="100">
                <a:solidFill>
                  <a:srgbClr val="FFFFFF"/>
                </a:solidFill>
                <a:latin typeface="Calibri"/>
                <a:ea typeface="宋体" panose="02010600030101010101" pitchFamily="2" charset="-122"/>
              </a:rPr>
              <a:t>模板下载：</a:t>
            </a:r>
            <a:r>
              <a:rPr lang="en-US" altLang="zh-CN" sz="100">
                <a:solidFill>
                  <a:srgbClr val="FFFFFF"/>
                </a:solidFill>
                <a:latin typeface="Calibri"/>
                <a:ea typeface="宋体" panose="02010600030101010101" pitchFamily="2" charset="-122"/>
              </a:rPr>
              <a:t>www.1ppt.com/moban/     </a:t>
            </a:r>
            <a:r>
              <a:rPr lang="zh-CN" altLang="en-US" sz="100">
                <a:solidFill>
                  <a:srgbClr val="FFFFFF"/>
                </a:solidFill>
                <a:latin typeface="Calibri"/>
                <a:ea typeface="宋体" panose="02010600030101010101" pitchFamily="2" charset="-122"/>
              </a:rPr>
              <a:t>行业</a:t>
            </a:r>
            <a:r>
              <a:rPr lang="en-US" altLang="zh-CN" sz="100">
                <a:solidFill>
                  <a:srgbClr val="FFFFFF"/>
                </a:solidFill>
                <a:latin typeface="Calibri"/>
                <a:ea typeface="宋体" panose="02010600030101010101" pitchFamily="2" charset="-122"/>
              </a:rPr>
              <a:t>PPT</a:t>
            </a:r>
            <a:r>
              <a:rPr lang="zh-CN" altLang="en-US" sz="100">
                <a:solidFill>
                  <a:srgbClr val="FFFFFF"/>
                </a:solidFill>
                <a:latin typeface="Calibri"/>
                <a:ea typeface="宋体" panose="02010600030101010101" pitchFamily="2" charset="-122"/>
              </a:rPr>
              <a:t>模板：</a:t>
            </a:r>
            <a:r>
              <a:rPr lang="en-US" altLang="zh-CN" sz="100">
                <a:solidFill>
                  <a:srgbClr val="FFFFFF"/>
                </a:solidFill>
                <a:latin typeface="Calibri"/>
                <a:ea typeface="宋体" panose="02010600030101010101" pitchFamily="2" charset="-122"/>
              </a:rPr>
              <a:t>www.1ppt.com/hangye/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节日</a:t>
            </a:r>
            <a:r>
              <a:rPr lang="en-US" altLang="zh-CN" sz="100">
                <a:solidFill>
                  <a:srgbClr val="FFFFFF"/>
                </a:solidFill>
                <a:latin typeface="Calibri"/>
                <a:ea typeface="宋体" panose="02010600030101010101" pitchFamily="2" charset="-122"/>
              </a:rPr>
              <a:t>PPT</a:t>
            </a:r>
            <a:r>
              <a:rPr lang="zh-CN" altLang="en-US" sz="100">
                <a:solidFill>
                  <a:srgbClr val="FFFFFF"/>
                </a:solidFill>
                <a:latin typeface="Calibri"/>
                <a:ea typeface="宋体" panose="02010600030101010101" pitchFamily="2" charset="-122"/>
              </a:rPr>
              <a:t>模板：</a:t>
            </a:r>
            <a:r>
              <a:rPr lang="en-US" altLang="zh-CN" sz="100">
                <a:solidFill>
                  <a:srgbClr val="FFFFFF"/>
                </a:solidFill>
                <a:latin typeface="Calibri"/>
                <a:ea typeface="宋体" panose="02010600030101010101" pitchFamily="2" charset="-122"/>
              </a:rPr>
              <a:t>www.1ppt.com/jieri/           PPT</a:t>
            </a:r>
            <a:r>
              <a:rPr lang="zh-CN" altLang="en-US" sz="100">
                <a:solidFill>
                  <a:srgbClr val="FFFFFF"/>
                </a:solidFill>
                <a:latin typeface="Calibri"/>
                <a:ea typeface="宋体" panose="02010600030101010101" pitchFamily="2" charset="-122"/>
              </a:rPr>
              <a:t>素材下载：</a:t>
            </a:r>
            <a:r>
              <a:rPr lang="en-US" altLang="zh-CN" sz="100">
                <a:solidFill>
                  <a:srgbClr val="FFFFFF"/>
                </a:solidFill>
                <a:latin typeface="Calibri"/>
                <a:ea typeface="宋体" panose="02010600030101010101" pitchFamily="2" charset="-122"/>
              </a:rPr>
              <a:t>www.1ppt.com/sucai/</a:t>
            </a:r>
            <a:endParaRPr lang="en-US" altLang="zh-CN" sz="100">
              <a:solidFill>
                <a:srgbClr val="FFFFFF"/>
              </a:solidFill>
              <a:latin typeface="Calibri"/>
              <a:ea typeface="宋体" panose="02010600030101010101" pitchFamily="2" charset="-122"/>
            </a:endParaRPr>
          </a:p>
          <a:p>
            <a:pPr lvl="0"/>
            <a:r>
              <a:rPr lang="en-US" altLang="zh-CN" sz="100">
                <a:solidFill>
                  <a:srgbClr val="FFFFFF"/>
                </a:solidFill>
                <a:latin typeface="Calibri"/>
                <a:ea typeface="宋体" panose="02010600030101010101" pitchFamily="2" charset="-122"/>
              </a:rPr>
              <a:t>PPT</a:t>
            </a:r>
            <a:r>
              <a:rPr lang="zh-CN" altLang="en-US" sz="100">
                <a:solidFill>
                  <a:srgbClr val="FFFFFF"/>
                </a:solidFill>
                <a:latin typeface="Calibri"/>
                <a:ea typeface="宋体" panose="02010600030101010101" pitchFamily="2" charset="-122"/>
              </a:rPr>
              <a:t>背景图片：</a:t>
            </a:r>
            <a:r>
              <a:rPr lang="en-US" altLang="zh-CN" sz="100">
                <a:solidFill>
                  <a:srgbClr val="FFFFFF"/>
                </a:solidFill>
                <a:latin typeface="Calibri"/>
                <a:ea typeface="宋体" panose="02010600030101010101" pitchFamily="2" charset="-122"/>
              </a:rPr>
              <a:t>www.1ppt.com/beijing/      PPT</a:t>
            </a:r>
            <a:r>
              <a:rPr lang="zh-CN" altLang="en-US" sz="100">
                <a:solidFill>
                  <a:srgbClr val="FFFFFF"/>
                </a:solidFill>
                <a:latin typeface="Calibri"/>
                <a:ea typeface="宋体" panose="02010600030101010101" pitchFamily="2" charset="-122"/>
              </a:rPr>
              <a:t>图表下载：</a:t>
            </a:r>
            <a:r>
              <a:rPr lang="en-US" altLang="zh-CN" sz="100">
                <a:solidFill>
                  <a:srgbClr val="FFFFFF"/>
                </a:solidFill>
                <a:latin typeface="Calibri"/>
                <a:ea typeface="宋体" panose="02010600030101010101" pitchFamily="2" charset="-122"/>
              </a:rPr>
              <a:t>www.1ppt.com/tubiao/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优秀</a:t>
            </a:r>
            <a:r>
              <a:rPr lang="en-US" altLang="zh-CN" sz="100">
                <a:solidFill>
                  <a:srgbClr val="FFFFFF"/>
                </a:solidFill>
                <a:latin typeface="Calibri"/>
                <a:ea typeface="宋体" panose="02010600030101010101" pitchFamily="2" charset="-122"/>
              </a:rPr>
              <a:t>PPT</a:t>
            </a:r>
            <a:r>
              <a:rPr lang="zh-CN" altLang="en-US" sz="100">
                <a:solidFill>
                  <a:srgbClr val="FFFFFF"/>
                </a:solidFill>
                <a:latin typeface="Calibri"/>
                <a:ea typeface="宋体" panose="02010600030101010101" pitchFamily="2" charset="-122"/>
              </a:rPr>
              <a:t>下载：</a:t>
            </a:r>
            <a:r>
              <a:rPr lang="en-US" altLang="zh-CN" sz="100">
                <a:solidFill>
                  <a:srgbClr val="FFFFFF"/>
                </a:solidFill>
                <a:latin typeface="Calibri"/>
                <a:ea typeface="宋体" panose="02010600030101010101" pitchFamily="2" charset="-122"/>
              </a:rPr>
              <a:t>www.1ppt.com/xiazai/        PPT</a:t>
            </a:r>
            <a:r>
              <a:rPr lang="zh-CN" altLang="en-US" sz="100">
                <a:solidFill>
                  <a:srgbClr val="FFFFFF"/>
                </a:solidFill>
                <a:latin typeface="Calibri"/>
                <a:ea typeface="宋体" panose="02010600030101010101" pitchFamily="2" charset="-122"/>
              </a:rPr>
              <a:t>教程： </a:t>
            </a:r>
            <a:r>
              <a:rPr lang="en-US" altLang="zh-CN" sz="100">
                <a:solidFill>
                  <a:srgbClr val="FFFFFF"/>
                </a:solidFill>
                <a:latin typeface="Calibri"/>
                <a:ea typeface="宋体" panose="02010600030101010101" pitchFamily="2" charset="-122"/>
              </a:rPr>
              <a:t>www.1ppt.com/powerpoint/      </a:t>
            </a:r>
            <a:endParaRPr lang="en-US" altLang="zh-CN" sz="100">
              <a:solidFill>
                <a:srgbClr val="FFFFFF"/>
              </a:solidFill>
              <a:latin typeface="Calibri"/>
              <a:ea typeface="宋体" panose="02010600030101010101" pitchFamily="2" charset="-122"/>
            </a:endParaRPr>
          </a:p>
          <a:p>
            <a:pPr lvl="0"/>
            <a:r>
              <a:rPr lang="en-US" altLang="zh-CN" sz="100">
                <a:solidFill>
                  <a:srgbClr val="FFFFFF"/>
                </a:solidFill>
                <a:latin typeface="Calibri"/>
                <a:ea typeface="宋体" panose="02010600030101010101" pitchFamily="2" charset="-122"/>
              </a:rPr>
              <a:t>Word</a:t>
            </a:r>
            <a:r>
              <a:rPr lang="zh-CN" altLang="en-US" sz="100">
                <a:solidFill>
                  <a:srgbClr val="FFFFFF"/>
                </a:solidFill>
                <a:latin typeface="Calibri"/>
                <a:ea typeface="宋体" panose="02010600030101010101" pitchFamily="2" charset="-122"/>
              </a:rPr>
              <a:t>教程： </a:t>
            </a:r>
            <a:r>
              <a:rPr lang="en-US" altLang="zh-CN" sz="100">
                <a:solidFill>
                  <a:srgbClr val="FFFFFF"/>
                </a:solidFill>
                <a:latin typeface="Calibri"/>
                <a:ea typeface="宋体" panose="02010600030101010101" pitchFamily="2" charset="-122"/>
              </a:rPr>
              <a:t>www.1ppt.com/word/              Excel</a:t>
            </a:r>
            <a:r>
              <a:rPr lang="zh-CN" altLang="en-US" sz="100">
                <a:solidFill>
                  <a:srgbClr val="FFFFFF"/>
                </a:solidFill>
                <a:latin typeface="Calibri"/>
                <a:ea typeface="宋体" panose="02010600030101010101" pitchFamily="2" charset="-122"/>
              </a:rPr>
              <a:t>教程：</a:t>
            </a:r>
            <a:r>
              <a:rPr lang="en-US" altLang="zh-CN" sz="100">
                <a:solidFill>
                  <a:srgbClr val="FFFFFF"/>
                </a:solidFill>
                <a:latin typeface="Calibri"/>
                <a:ea typeface="宋体" panose="02010600030101010101" pitchFamily="2" charset="-122"/>
              </a:rPr>
              <a:t>www.1ppt.com/excel/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资料下载：</a:t>
            </a:r>
            <a:r>
              <a:rPr lang="en-US" altLang="zh-CN" sz="100">
                <a:solidFill>
                  <a:srgbClr val="FFFFFF"/>
                </a:solidFill>
                <a:latin typeface="Calibri"/>
                <a:ea typeface="宋体" panose="02010600030101010101" pitchFamily="2" charset="-122"/>
              </a:rPr>
              <a:t>www.1ppt.com/ziliao/                PPT</a:t>
            </a:r>
            <a:r>
              <a:rPr lang="zh-CN" altLang="en-US" sz="100">
                <a:solidFill>
                  <a:srgbClr val="FFFFFF"/>
                </a:solidFill>
                <a:latin typeface="Calibri"/>
                <a:ea typeface="宋体" panose="02010600030101010101" pitchFamily="2" charset="-122"/>
              </a:rPr>
              <a:t>课件下载：</a:t>
            </a:r>
            <a:r>
              <a:rPr lang="en-US" altLang="zh-CN" sz="100">
                <a:solidFill>
                  <a:srgbClr val="FFFFFF"/>
                </a:solidFill>
                <a:latin typeface="Calibri"/>
                <a:ea typeface="宋体" panose="02010600030101010101" pitchFamily="2" charset="-122"/>
              </a:rPr>
              <a:t>www.1ppt.com/kejian/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范文下载：</a:t>
            </a:r>
            <a:r>
              <a:rPr lang="en-US" altLang="zh-CN" sz="100">
                <a:solidFill>
                  <a:srgbClr val="FFFFFF"/>
                </a:solidFill>
                <a:latin typeface="Calibri"/>
                <a:ea typeface="宋体" panose="02010600030101010101" pitchFamily="2" charset="-122"/>
              </a:rPr>
              <a:t>www.1ppt.com/fanwen/             </a:t>
            </a:r>
            <a:r>
              <a:rPr lang="zh-CN" altLang="en-US" sz="100">
                <a:solidFill>
                  <a:srgbClr val="FFFFFF"/>
                </a:solidFill>
                <a:latin typeface="Calibri"/>
                <a:ea typeface="宋体" panose="02010600030101010101" pitchFamily="2" charset="-122"/>
              </a:rPr>
              <a:t>试卷下载：</a:t>
            </a:r>
            <a:r>
              <a:rPr lang="en-US" altLang="zh-CN" sz="100">
                <a:solidFill>
                  <a:srgbClr val="FFFFFF"/>
                </a:solidFill>
                <a:latin typeface="Calibri"/>
                <a:ea typeface="宋体" panose="02010600030101010101" pitchFamily="2" charset="-122"/>
              </a:rPr>
              <a:t>www.1ppt.com/shiti/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教案下载：</a:t>
            </a:r>
            <a:r>
              <a:rPr lang="en-US" altLang="zh-CN" sz="100">
                <a:solidFill>
                  <a:srgbClr val="FFFFFF"/>
                </a:solidFill>
                <a:latin typeface="Calibri"/>
                <a:ea typeface="宋体" panose="02010600030101010101" pitchFamily="2" charset="-122"/>
              </a:rPr>
              <a:t>www.1ppt.com/jiaoan/        </a:t>
            </a:r>
            <a:endParaRPr lang="en-US" altLang="zh-CN" sz="100">
              <a:solidFill>
                <a:srgbClr val="FFFFFF"/>
              </a:solidFill>
              <a:latin typeface="Calibri"/>
              <a:ea typeface="宋体" panose="02010600030101010101" pitchFamily="2" charset="-122"/>
            </a:endParaRPr>
          </a:p>
          <a:p>
            <a:pPr lvl="0"/>
            <a:r>
              <a:rPr lang="zh-CN" altLang="en-US" sz="100">
                <a:solidFill>
                  <a:srgbClr val="FFFFFF"/>
                </a:solidFill>
                <a:latin typeface="Calibri"/>
                <a:ea typeface="宋体" panose="02010600030101010101" pitchFamily="2" charset="-122"/>
              </a:rPr>
              <a:t>字体下载：</a:t>
            </a:r>
            <a:r>
              <a:rPr lang="en-US" altLang="zh-CN" sz="100">
                <a:solidFill>
                  <a:srgbClr val="FFFFFF"/>
                </a:solidFill>
                <a:latin typeface="Calibri"/>
                <a:ea typeface="宋体" panose="02010600030101010101" pitchFamily="2" charset="-122"/>
              </a:rPr>
              <a:t>www.1ppt.com/ziti/</a:t>
            </a:r>
            <a:endParaRPr lang="en-US" altLang="zh-CN" sz="100">
              <a:solidFill>
                <a:srgbClr val="FFFFFF"/>
              </a:solidFill>
              <a:latin typeface="Calibri"/>
              <a:ea typeface="宋体" panose="02010600030101010101" pitchFamily="2" charset="-122"/>
            </a:endParaRPr>
          </a:p>
          <a:p>
            <a:pPr lvl="0"/>
            <a:r>
              <a:rPr lang="en-US" altLang="zh-CN" sz="100">
                <a:solidFill>
                  <a:srgbClr val="FFFFFF"/>
                </a:solidFill>
                <a:latin typeface="Calibri"/>
                <a:ea typeface="宋体" panose="02010600030101010101" pitchFamily="2" charset="-122"/>
              </a:rPr>
              <a:t> </a:t>
            </a:r>
            <a:endParaRPr lang="zh-CN" altLang="en-US" sz="100">
              <a:solidFill>
                <a:srgbClr val="FFFFFF"/>
              </a:solidFill>
              <a:latin typeface="Calibri"/>
              <a:ea typeface="宋体" panose="02010600030101010101" pitchFamily="2" charset="-122"/>
            </a:endParaRPr>
          </a:p>
        </p:txBody>
      </p:sp>
      <p:sp>
        <p:nvSpPr>
          <p:cNvPr id="2" name="标题 1"/>
          <p:cNvSpPr>
            <a:spLocks noGrp="1"/>
          </p:cNvSpPr>
          <p:nvPr>
            <p:ph type="title"/>
          </p:nvPr>
        </p:nvSpPr>
        <p:spPr>
          <a:xfrm>
            <a:off x="609600" y="274638"/>
            <a:ext cx="10972800" cy="1143000"/>
          </a:xfrm>
          <a:prstGeom prst="rect">
            <a:avLst/>
          </a:prstGeom>
        </p:spPr>
        <p:txBody>
          <a:bodyPr/>
          <a:lstStyle/>
          <a:p>
            <a:pPr fontAlgn="auto"/>
            <a:r>
              <a:rPr lang="zh-CN" altLang="en-US" strike="noStrike" noProof="1" smtClean="0"/>
              <a:t>单击此处编辑母版标题样式</a:t>
            </a:r>
            <a:endParaRPr lang="zh-CN" altLang="en-US" strike="noStrike" noProof="1"/>
          </a:p>
        </p:txBody>
      </p:sp>
    </p:spTree>
  </p:cSld>
  <p:clrMapOvr>
    <a:masterClrMapping/>
  </p:clrMapOvr>
  <mc:AlternateContent>
    <mc:Choice xmlns:p14="http://schemas.microsoft.com/office/powerpoint/2010/main" Requires="p14">
      <p:transition spd="slow" p14:dur="1399"/>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transition spd="slow"/>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tags" Target="../tags/tag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tags" Target="../tags/tag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tags" Target="../tags/tag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tags" Target="../tags/tag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tags" Target="../tags/tag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tags" Target="../tags/tag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tags" Target="../tags/tag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tags" Target="../tags/tag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4015503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等腰三角形 4"/>
          <p:cNvSpPr/>
          <p:nvPr/>
        </p:nvSpPr>
        <p:spPr>
          <a:xfrm flipV="1">
            <a:off x="-482600" y="-211137"/>
            <a:ext cx="4960938" cy="4114800"/>
          </a:xfrm>
          <a:prstGeom prst="triangle">
            <a:avLst>
              <a:gd name="adj" fmla="val 0"/>
            </a:avLst>
          </a:prstGeom>
          <a:solidFill>
            <a:srgbClr val="DC72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prstClr val="white"/>
              </a:solidFill>
              <a:effectLst/>
              <a:uLnTx/>
              <a:uFillTx/>
              <a:latin typeface="Arial"/>
              <a:ea typeface="微软雅黑"/>
              <a:cs typeface="+mn-cs"/>
            </a:endParaRPr>
          </a:p>
        </p:txBody>
      </p:sp>
      <p:sp>
        <p:nvSpPr>
          <p:cNvPr id="6" name="等腰三角形 5"/>
          <p:cNvSpPr/>
          <p:nvPr/>
        </p:nvSpPr>
        <p:spPr>
          <a:xfrm rot="10800000" flipV="1">
            <a:off x="10055225" y="5086350"/>
            <a:ext cx="2136775" cy="1771650"/>
          </a:xfrm>
          <a:prstGeom prst="triangle">
            <a:avLst>
              <a:gd name="adj" fmla="val 0"/>
            </a:avLst>
          </a:pr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prstClr val="white"/>
              </a:solidFill>
              <a:effectLst/>
              <a:uLnTx/>
              <a:uFillTx/>
              <a:latin typeface="Arial"/>
              <a:ea typeface="微软雅黑"/>
              <a:cs typeface="+mn-cs"/>
            </a:endParaRPr>
          </a:p>
        </p:txBody>
      </p:sp>
      <p:cxnSp>
        <p:nvCxnSpPr>
          <p:cNvPr id="10" name="直接连接符 9"/>
          <p:cNvCxnSpPr/>
          <p:nvPr/>
        </p:nvCxnSpPr>
        <p:spPr>
          <a:xfrm flipH="1">
            <a:off x="1063625" y="1908175"/>
            <a:ext cx="2895600" cy="240188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3812540" y="2357750"/>
            <a:ext cx="7607935" cy="1753235"/>
          </a:xfrm>
          <a:prstGeom prst="rect">
            <a:avLst/>
          </a:prstGeom>
          <a:no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marR="0" algn="r" defTabSz="914400" fontAlgn="auto">
              <a:spcBef>
                <a:spcPct val="0"/>
              </a:spcBef>
              <a:spcAft>
                <a:spcPct val="0"/>
              </a:spcAft>
              <a:buClrTx/>
              <a:buSzTx/>
              <a:buFontTx/>
              <a:defRPr/>
            </a:pPr>
            <a:r>
              <a:rPr lang="en-US" altLang="zh-CN" sz="5400" b="1" noProof="1">
                <a:solidFill>
                  <a:prstClr val="black"/>
                </a:solidFill>
                <a:latin typeface="Calibri"/>
                <a:ea typeface="微软雅黑"/>
                <a:cs typeface="Calibri" panose="020f0502020204030204" charset="0"/>
              </a:rPr>
              <a:t>English Academic Writing for Graduate Students</a:t>
            </a:r>
            <a:endParaRPr kumimoji="0" lang="en-US" altLang="zh-CN" sz="5400" b="1" i="0" kern="1200" cap="none" spc="0" normalizeH="0" baseline="0" noProof="0" smtClean="0">
              <a:solidFill>
                <a:prstClr val="black"/>
              </a:solidFill>
              <a:latin typeface="Calibri"/>
              <a:ea typeface="微软雅黑"/>
              <a:cs typeface="Calibri" panose="020f0502020204030204" charset="0"/>
            </a:endParaRPr>
          </a:p>
        </p:txBody>
      </p:sp>
      <p:cxnSp>
        <p:nvCxnSpPr>
          <p:cNvPr id="24" name="直接连接符 23"/>
          <p:cNvCxnSpPr/>
          <p:nvPr/>
        </p:nvCxnSpPr>
        <p:spPr>
          <a:xfrm flipH="1">
            <a:off x="11569700" y="4310063"/>
            <a:ext cx="622300" cy="51593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4747259" y="5523227"/>
            <a:ext cx="6325235" cy="398784"/>
          </a:xfrm>
          <a:prstGeom prst="rect">
            <a:avLst/>
          </a:prstGeom>
          <a:no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marR="0" algn="ctr" defTabSz="914400" fontAlgn="auto">
              <a:spcBef>
                <a:spcPct val="0"/>
              </a:spcBef>
              <a:spcAft>
                <a:spcPct val="0"/>
              </a:spcAft>
              <a:buClrTx/>
              <a:buSzTx/>
              <a:buFontTx/>
              <a:defRPr/>
            </a:pPr>
            <a:r>
              <a:rPr kumimoji="0" lang="zh-CN" altLang="zh-CN" sz="2000" b="0" i="0" kern="1200" cap="none" spc="0" normalizeH="0" baseline="0" noProof="0" smtClean="0">
                <a:solidFill>
                  <a:prstClr val="black"/>
                </a:solidFill>
                <a:latin typeface="Calibri"/>
                <a:ea typeface="微软雅黑"/>
                <a:cs typeface="Calibri" panose="020f0502020204030204" charset="0"/>
              </a:rPr>
              <a:t>东南大学外国语学院   制作</a:t>
            </a:r>
            <a:endParaRPr kumimoji="0" lang="zh-CN" altLang="zh-CN" sz="2000" b="0" i="0" kern="1200" cap="none" spc="0" normalizeH="0" baseline="0" noProof="0" smtClean="0">
              <a:solidFill>
                <a:prstClr val="black"/>
              </a:solidFill>
              <a:latin typeface="Calibri"/>
              <a:ea typeface="微软雅黑"/>
              <a:cs typeface="Calibri" panose="020f0502020204030204" charset="0"/>
            </a:endParaRPr>
          </a:p>
        </p:txBody>
      </p:sp>
      <p:cxnSp>
        <p:nvCxnSpPr>
          <p:cNvPr id="4" name="直接连接符 3"/>
          <p:cNvCxnSpPr/>
          <p:nvPr/>
        </p:nvCxnSpPr>
        <p:spPr>
          <a:xfrm flipH="1">
            <a:off x="2557463" y="-44450"/>
            <a:ext cx="2895600" cy="240188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等腰三角形 1"/>
          <p:cNvSpPr/>
          <p:nvPr/>
        </p:nvSpPr>
        <p:spPr>
          <a:xfrm rot="16200000" flipV="1">
            <a:off x="-2099469" y="1407319"/>
            <a:ext cx="6167438" cy="3968750"/>
          </a:xfrm>
          <a:prstGeom prst="triangle">
            <a:avLst/>
          </a:prstGeom>
          <a:solidFill>
            <a:srgbClr val="DC72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prstClr val="white"/>
              </a:solidFill>
              <a:effectLst/>
              <a:uLnTx/>
              <a:uFillTx/>
              <a:latin typeface="Arial"/>
              <a:ea typeface="微软雅黑"/>
              <a:cs typeface="+mn-cs"/>
            </a:endParaRPr>
          </a:p>
        </p:txBody>
      </p:sp>
      <p:cxnSp>
        <p:nvCxnSpPr>
          <p:cNvPr id="14" name="直接连接符 13"/>
          <p:cNvCxnSpPr/>
          <p:nvPr/>
        </p:nvCxnSpPr>
        <p:spPr>
          <a:xfrm flipH="1">
            <a:off x="884238" y="-985837"/>
            <a:ext cx="2655888" cy="220345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H="1">
            <a:off x="1038225" y="4846638"/>
            <a:ext cx="1155700" cy="95885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6" name="文本框 35"/>
          <p:cNvSpPr txBox="1"/>
          <p:nvPr/>
        </p:nvSpPr>
        <p:spPr>
          <a:xfrm>
            <a:off x="2968879" y="2458582"/>
            <a:ext cx="2125345" cy="829943"/>
          </a:xfrm>
          <a:prstGeom prst="rect">
            <a:avLst/>
          </a:prstGeom>
          <a:noFill/>
        </p:spPr>
        <p:txBody>
          <a:bodyPr wrap="non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en-US" altLang="zh-CN" sz="4800" b="1" noProof="1">
                <a:latin typeface="Calibri"/>
                <a:ea typeface="+mn-ea"/>
                <a:cs typeface="Calibri" panose="020f0502020204030204" charset="0"/>
              </a:rPr>
              <a:t>Unit Six</a:t>
            </a:r>
            <a:endParaRPr lang="en-US" altLang="zh-CN" sz="4800" b="1" noProof="1">
              <a:latin typeface="Calibri"/>
              <a:cs typeface="Calibri" panose="020f0502020204030204" charset="0"/>
            </a:endParaRPr>
          </a:p>
        </p:txBody>
      </p:sp>
      <p:sp>
        <p:nvSpPr>
          <p:cNvPr id="37" name="文本框 36"/>
          <p:cNvSpPr txBox="1"/>
          <p:nvPr/>
        </p:nvSpPr>
        <p:spPr>
          <a:xfrm>
            <a:off x="2968625" y="3526155"/>
            <a:ext cx="7476490" cy="829945"/>
          </a:xfrm>
          <a:prstGeom prst="rect">
            <a:avLst/>
          </a:prstGeom>
          <a:no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en-US" altLang="zh-CN" sz="4800" b="1" noProof="1">
                <a:latin typeface="Calibri"/>
                <a:ea typeface="+mn-ea"/>
                <a:cs typeface="Calibri" panose="020f0502020204030204" charset="0"/>
              </a:rPr>
              <a:t>Research Conclusion</a:t>
            </a:r>
            <a:endParaRPr lang="en-US" altLang="zh-CN" sz="4800" b="1" noProof="1">
              <a:latin typeface="Calibri"/>
              <a:ea typeface="+mn-ea"/>
              <a:cs typeface="Calibri" panose="020f0502020204030204" charset="0"/>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cxnSp>
        <p:nvCxnSpPr>
          <p:cNvPr id="41" name="直接连接符 40"/>
          <p:cNvCxnSpPr/>
          <p:nvPr/>
        </p:nvCxnSpPr>
        <p:spPr>
          <a:xfrm flipH="1">
            <a:off x="9728200" y="6378575"/>
            <a:ext cx="577850" cy="47942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5"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3" name="文本框 22"/>
          <p:cNvSpPr txBox="1"/>
          <p:nvPr/>
        </p:nvSpPr>
        <p:spPr>
          <a:xfrm>
            <a:off x="1398588" y="1955800"/>
            <a:ext cx="10107613" cy="3584575"/>
          </a:xfrm>
          <a:prstGeom prst="rect">
            <a:avLst/>
          </a:prstGeom>
          <a:solidFill>
            <a:schemeClr val="bg1"/>
          </a:solidFill>
          <a:ln>
            <a:noFill/>
          </a:ln>
          <a:extLst>
            <a:ext uri="{909E8E84-426E-40DD-AFC4-6F175D3DCCD1}">
              <a14:hiddenFill xmlns:a14="http://schemas.microsoft.com/office/drawing/2010/main">
                <a:solidFill>
                  <a:srgbClr val="4C4676"/>
                </a:solidFill>
              </a14:hiddenFill>
            </a:ext>
          </a:extLst>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endParaRPr lang="en-US" altLang="zh-CN" sz="3200" noProof="1">
              <a:latin typeface="Calibri"/>
              <a:cs typeface="Calibri" panose="020f0502020204030204" charset="0"/>
            </a:endParaRPr>
          </a:p>
          <a:p>
            <a:pPr marL="457200" indent="-457200" fontAlgn="auto">
              <a:spcBef>
                <a:spcPts val="600"/>
              </a:spcBef>
              <a:spcAft>
                <a:spcPts val="600"/>
              </a:spcAft>
              <a:buFont typeface="Arial" pitchFamily="34" charset="0"/>
              <a:buChar char="•"/>
            </a:pPr>
            <a:r>
              <a:rPr lang="en-US" altLang="zh-CN" sz="3200" noProof="1">
                <a:latin typeface="Calibri"/>
                <a:ea typeface="+mn-ea"/>
                <a:cs typeface="Calibri" panose="020f0502020204030204" charset="0"/>
              </a:rPr>
              <a:t>To understand the importance of summarizing in academic writing;</a:t>
            </a:r>
            <a:endParaRPr lang="en-US" altLang="zh-CN" sz="3200" noProof="1">
              <a:latin typeface="Calibri"/>
              <a:ea typeface="+mn-ea"/>
              <a:cs typeface="Calibri" panose="020f0502020204030204" charset="0"/>
            </a:endParaRPr>
          </a:p>
          <a:p>
            <a:pPr marL="457200" indent="-457200" fontAlgn="auto">
              <a:spcBef>
                <a:spcPts val="600"/>
              </a:spcBef>
              <a:spcAft>
                <a:spcPts val="600"/>
              </a:spcAft>
              <a:buFont typeface="Arial" pitchFamily="34" charset="0"/>
              <a:buChar char="•"/>
            </a:pPr>
            <a:r>
              <a:rPr lang="en-US" altLang="zh-CN" sz="3200" noProof="1">
                <a:latin typeface="Calibri"/>
                <a:ea typeface="+mn-ea"/>
                <a:cs typeface="Calibri" panose="020f0502020204030204" charset="0"/>
              </a:rPr>
              <a:t>To be skilled in paraphrasing in academic writing;</a:t>
            </a:r>
            <a:endParaRPr lang="en-US" altLang="zh-CN" sz="3200" noProof="1">
              <a:latin typeface="Calibri"/>
              <a:ea typeface="+mn-ea"/>
              <a:cs typeface="Calibri" panose="020f0502020204030204" charset="0"/>
            </a:endParaRPr>
          </a:p>
          <a:p>
            <a:pPr marL="457200" indent="-457200" fontAlgn="auto">
              <a:spcBef>
                <a:spcPts val="600"/>
              </a:spcBef>
              <a:spcAft>
                <a:spcPts val="600"/>
              </a:spcAft>
              <a:buFont typeface="Arial" pitchFamily="34" charset="0"/>
              <a:buChar char="•"/>
            </a:pPr>
            <a:r>
              <a:rPr lang="en-US" altLang="zh-CN" sz="3200" noProof="1">
                <a:latin typeface="Calibri"/>
                <a:ea typeface="+mn-ea"/>
                <a:cs typeface="Calibri" panose="020f0502020204030204" charset="0"/>
              </a:rPr>
              <a:t>To be able to restate your thesis statement;</a:t>
            </a:r>
            <a:endParaRPr lang="en-US" altLang="zh-CN" sz="3200" noProof="1">
              <a:latin typeface="Calibri"/>
              <a:ea typeface="+mn-ea"/>
              <a:cs typeface="Calibri" panose="020f0502020204030204" charset="0"/>
            </a:endParaRPr>
          </a:p>
          <a:p>
            <a:pPr marL="457200" indent="-457200" fontAlgn="auto">
              <a:spcBef>
                <a:spcPts val="600"/>
              </a:spcBef>
              <a:spcAft>
                <a:spcPts val="600"/>
              </a:spcAft>
              <a:buFont typeface="Arial" pitchFamily="34" charset="0"/>
              <a:buChar char="•"/>
            </a:pPr>
            <a:r>
              <a:rPr lang="en-US" altLang="zh-CN" sz="3200" noProof="1">
                <a:latin typeface="Calibri"/>
                <a:ea typeface="+mn-ea"/>
                <a:cs typeface="Calibri" panose="020f0502020204030204" charset="0"/>
              </a:rPr>
              <a:t>To be able to write a logical conclusion.</a:t>
            </a:r>
            <a:endParaRPr lang="en-US" altLang="zh-CN" sz="3200" noProof="1">
              <a:latin typeface="Calibri"/>
              <a:ea typeface="+mn-ea"/>
              <a:cs typeface="Calibri" panose="020f0502020204030204" charset="0"/>
            </a:endParaRPr>
          </a:p>
        </p:txBody>
      </p:sp>
      <p:sp>
        <p:nvSpPr>
          <p:cNvPr id="8197" name="文本框 23"/>
          <p:cNvSpPr txBox="1"/>
          <p:nvPr/>
        </p:nvSpPr>
        <p:spPr>
          <a:xfrm>
            <a:off x="976313" y="1736725"/>
            <a:ext cx="3490912"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rPr>
              <a:t>Learning Objectives</a:t>
            </a:r>
            <a:endParaRPr lang="en-US" altLang="zh-CN" sz="3200" b="1">
              <a:latin typeface="Calibri"/>
              <a:ea typeface="微软雅黑"/>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5"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3" name="文本框 22"/>
          <p:cNvSpPr txBox="1"/>
          <p:nvPr/>
        </p:nvSpPr>
        <p:spPr>
          <a:xfrm>
            <a:off x="1398588" y="1955800"/>
            <a:ext cx="9620250" cy="1152525"/>
          </a:xfrm>
          <a:prstGeom prst="rect">
            <a:avLst/>
          </a:prstGeom>
          <a:solidFill>
            <a:schemeClr val="bg1"/>
          </a:solidFill>
          <a:ln>
            <a:noFill/>
          </a:ln>
          <a:extLst>
            <a:ext uri="{909E8E84-426E-40DD-AFC4-6F175D3DCCD1}">
              <a14:hiddenFill xmlns:a14="http://schemas.microsoft.com/office/drawing/2010/main">
                <a:solidFill>
                  <a:srgbClr val="4C4676"/>
                </a:solidFill>
              </a14:hiddenFill>
            </a:ext>
          </a:extLst>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endParaRPr lang="en-US" altLang="zh-CN" sz="3200" noProof="1">
              <a:latin typeface="Calibri"/>
              <a:cs typeface="Calibri" panose="020f0502020204030204" charset="0"/>
            </a:endParaRPr>
          </a:p>
          <a:p>
            <a:pPr marL="457200" indent="-457200" fontAlgn="auto">
              <a:spcBef>
                <a:spcPts val="600"/>
              </a:spcBef>
              <a:spcAft>
                <a:spcPts val="600"/>
              </a:spcAft>
              <a:buFont typeface="Arial" pitchFamily="34" charset="0"/>
              <a:buChar char="•"/>
            </a:pPr>
            <a:endParaRPr lang="en-US" altLang="zh-CN" sz="3200" noProof="1">
              <a:latin typeface="Calibri"/>
              <a:cs typeface="Calibri" panose="020f0502020204030204" charset="0"/>
            </a:endParaRPr>
          </a:p>
        </p:txBody>
      </p:sp>
      <p:sp>
        <p:nvSpPr>
          <p:cNvPr id="10245" name="文本框 23"/>
          <p:cNvSpPr txBox="1"/>
          <p:nvPr/>
        </p:nvSpPr>
        <p:spPr>
          <a:xfrm>
            <a:off x="792163" y="1273175"/>
            <a:ext cx="10607675" cy="504825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 Warm-up</a:t>
            </a:r>
            <a:endParaRPr lang="en-US" altLang="zh-CN" sz="2400" b="1">
              <a:latin typeface="Calibri"/>
              <a:ea typeface="微软雅黑"/>
              <a:sym typeface="微软雅黑" panose="020b0503020204020204" charset="-122"/>
            </a:endParaRPr>
          </a:p>
          <a:p>
            <a:pPr algn="just">
              <a:lnSpc>
                <a:spcPct val="110000"/>
              </a:lnSpc>
            </a:pPr>
            <a:r>
              <a:rPr lang="en-US" altLang="zh-CN" sz="2400" b="1">
                <a:latin typeface="Calibri"/>
                <a:ea typeface="微软雅黑"/>
                <a:sym typeface="微软雅黑" panose="020b0503020204020204" charset="-122"/>
              </a:rPr>
              <a:t>       </a:t>
            </a:r>
            <a:r>
              <a:rPr lang="en-US" altLang="zh-CN" sz="2400">
                <a:latin typeface="Times New Roman" panose="02020603050405020304" charset="0"/>
                <a:ea typeface="微软雅黑"/>
                <a:sym typeface="微软雅黑" panose="020b0503020204020204" charset="-122"/>
              </a:rPr>
              <a:t>In research papers, the concluding section </a:t>
            </a:r>
            <a:r>
              <a:rPr lang="zh-CN" altLang="en-US" sz="2400">
                <a:latin typeface="Times New Roman" panose="02020603050405020304" charset="0"/>
                <a:ea typeface="微软雅黑"/>
                <a:sym typeface="微软雅黑" panose="020b0503020204020204" charset="-122"/>
              </a:rPr>
              <a:t>manifests the value of your research as well as your understanding of the material that you have presented</a:t>
            </a:r>
            <a:r>
              <a:rPr lang="en-US" altLang="zh-CN" sz="2400">
                <a:latin typeface="Times New Roman" panose="02020603050405020304" charset="0"/>
                <a:ea typeface="微软雅黑"/>
                <a:sym typeface="微软雅黑" panose="020b0503020204020204" charset="-122"/>
              </a:rPr>
              <a:t>. All the material that </a:t>
            </a:r>
            <a:r>
              <a:rPr lang="zh-CN" altLang="en-US" sz="2400">
                <a:latin typeface="Times New Roman" panose="02020603050405020304" charset="0"/>
                <a:ea typeface="微软雅黑"/>
                <a:sym typeface="微软雅黑" panose="020b0503020204020204" charset="-122"/>
              </a:rPr>
              <a:t>you have collected means nothing to readers until you present the conclusion as a result of your research. Conclusion normally serves the following functions. The first is to </a:t>
            </a:r>
            <a:r>
              <a:rPr lang="zh-CN" altLang="en-US" sz="2400" b="1">
                <a:latin typeface="Times New Roman" panose="02020603050405020304" charset="0"/>
                <a:ea typeface="微软雅黑"/>
                <a:sym typeface="微软雅黑" panose="020b0503020204020204" charset="-122"/>
              </a:rPr>
              <a:t>summarize</a:t>
            </a:r>
            <a:r>
              <a:rPr lang="zh-CN" altLang="en-US" sz="2400">
                <a:latin typeface="Times New Roman" panose="02020603050405020304" charset="0"/>
                <a:ea typeface="微软雅黑"/>
                <a:sym typeface="微软雅黑" panose="020b0503020204020204" charset="-122"/>
              </a:rPr>
              <a:t> and bring together the main areas covered in the writing, which might be called </a:t>
            </a:r>
            <a:r>
              <a:rPr lang="en-US" altLang="zh-CN" sz="2400">
                <a:latin typeface="Times New Roman" panose="02020603050405020304" charset="0"/>
                <a:ea typeface="微软雅黑"/>
                <a:sym typeface="微软雅黑" panose="020b0503020204020204" charset="-122"/>
              </a:rPr>
              <a:t>“</a:t>
            </a:r>
            <a:r>
              <a:rPr lang="zh-CN" altLang="en-US" sz="2400">
                <a:latin typeface="Times New Roman" panose="02020603050405020304" charset="0"/>
                <a:ea typeface="微软雅黑"/>
                <a:sym typeface="微软雅黑" panose="020b0503020204020204" charset="-122"/>
              </a:rPr>
              <a:t>looking back</a:t>
            </a:r>
            <a:r>
              <a:rPr lang="en-US" altLang="zh-CN" sz="2400">
                <a:latin typeface="Times New Roman" panose="02020603050405020304" charset="0"/>
                <a:ea typeface="微软雅黑"/>
                <a:sym typeface="微软雅黑" panose="020b0503020204020204" charset="-122"/>
              </a:rPr>
              <a:t>”</a:t>
            </a:r>
            <a:r>
              <a:rPr lang="zh-CN" altLang="en-US" sz="2400">
                <a:latin typeface="Times New Roman" panose="02020603050405020304" charset="0"/>
                <a:ea typeface="微软雅黑"/>
                <a:sym typeface="微软雅黑" panose="020b0503020204020204" charset="-122"/>
              </a:rPr>
              <a:t>. The second is to analyze and </a:t>
            </a:r>
            <a:r>
              <a:rPr lang="zh-CN" altLang="en-US" sz="2400" b="1">
                <a:latin typeface="Times New Roman" panose="02020603050405020304" charset="0"/>
                <a:ea typeface="微软雅黑"/>
                <a:sym typeface="微软雅黑" panose="020b0503020204020204" charset="-122"/>
              </a:rPr>
              <a:t>evaluate</a:t>
            </a:r>
            <a:r>
              <a:rPr lang="zh-CN" altLang="en-US" sz="2400">
                <a:latin typeface="Times New Roman" panose="02020603050405020304" charset="0"/>
                <a:ea typeface="微软雅黑"/>
                <a:sym typeface="微软雅黑" panose="020b0503020204020204" charset="-122"/>
              </a:rPr>
              <a:t> your main points for readers. In addition, you have to point out the general </a:t>
            </a:r>
            <a:r>
              <a:rPr lang="zh-CN" altLang="en-US" sz="2400" b="1">
                <a:latin typeface="Times New Roman" panose="02020603050405020304" charset="0"/>
                <a:ea typeface="微软雅黑"/>
                <a:sym typeface="微软雅黑" panose="020b0503020204020204" charset="-122"/>
              </a:rPr>
              <a:t>implications</a:t>
            </a:r>
            <a:r>
              <a:rPr lang="zh-CN" altLang="en-US" sz="2400">
                <a:latin typeface="Times New Roman" panose="02020603050405020304" charset="0"/>
                <a:ea typeface="微软雅黑"/>
                <a:sym typeface="微软雅黑" panose="020b0503020204020204" charset="-122"/>
              </a:rPr>
              <a:t> and possible </a:t>
            </a:r>
            <a:r>
              <a:rPr lang="zh-CN" altLang="en-US" sz="2400" b="1">
                <a:latin typeface="Times New Roman" panose="02020603050405020304" charset="0"/>
                <a:ea typeface="微软雅黑"/>
                <a:sym typeface="微软雅黑" panose="020b0503020204020204" charset="-122"/>
              </a:rPr>
              <a:t>limitations </a:t>
            </a:r>
            <a:r>
              <a:rPr lang="zh-CN" altLang="en-US" sz="2400">
                <a:latin typeface="Times New Roman" panose="02020603050405020304" charset="0"/>
                <a:ea typeface="微软雅黑"/>
                <a:sym typeface="微软雅黑" panose="020b0503020204020204" charset="-122"/>
              </a:rPr>
              <a:t>of your research in the conclusion. Finally, your conclusion may also include making suggestions for improvement and speculating on future directions. It should be a strong recapitulation of your major points. But never add a new idea just because you have thought of it at the end!</a:t>
            </a:r>
            <a:endParaRPr lang="zh-CN" altLang="en-US" sz="2400">
              <a:latin typeface="Times New Roman" panose="02020603050405020304" charset="0"/>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5"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12292" name="文本框 22"/>
          <p:cNvSpPr txBox="1"/>
          <p:nvPr/>
        </p:nvSpPr>
        <p:spPr>
          <a:xfrm>
            <a:off x="704850" y="1730375"/>
            <a:ext cx="10883900" cy="1968500"/>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2800">
                <a:latin typeface="Calibri"/>
                <a:ea typeface="微软雅黑"/>
              </a:rPr>
              <a:t>1. Read the concluding section of the sample text to identify the </a:t>
            </a:r>
            <a:endParaRPr lang="en-US" altLang="zh-CN" sz="2800">
              <a:latin typeface="Calibri"/>
              <a:ea typeface="微软雅黑"/>
            </a:endParaRPr>
          </a:p>
          <a:p>
            <a:r>
              <a:rPr lang="en-US" altLang="zh-CN" sz="2800">
                <a:latin typeface="Calibri"/>
                <a:ea typeface="微软雅黑"/>
              </a:rPr>
              <a:t>information elements in the following table. Then discuss their functions.</a:t>
            </a:r>
            <a:endParaRPr lang="en-US" altLang="zh-CN" sz="2800">
              <a:latin typeface="Calibri"/>
              <a:ea typeface="微软雅黑"/>
            </a:endParaRPr>
          </a:p>
          <a:p>
            <a:pPr>
              <a:spcBef>
                <a:spcPts val="600"/>
              </a:spcBef>
            </a:pPr>
            <a:r>
              <a:rPr lang="en-US" altLang="zh-CN" sz="2800">
                <a:latin typeface="Calibri"/>
                <a:ea typeface="微软雅黑"/>
              </a:rPr>
              <a:t>           </a:t>
            </a:r>
            <a:endParaRPr lang="en-US" altLang="zh-CN" sz="2800">
              <a:latin typeface="Calibri"/>
              <a:ea typeface="微软雅黑"/>
            </a:endParaRPr>
          </a:p>
          <a:p>
            <a:pPr>
              <a:spcBef>
                <a:spcPts val="600"/>
              </a:spcBef>
            </a:pPr>
            <a:r>
              <a:rPr lang="zh-CN" altLang="en-US" sz="2800">
                <a:solidFill>
                  <a:srgbClr val="FF0000"/>
                </a:solidFill>
                <a:latin typeface="Calibri"/>
                <a:ea typeface="微软雅黑"/>
              </a:rPr>
              <a:t>       </a:t>
            </a:r>
            <a:endParaRPr lang="zh-CN" altLang="en-US" sz="2800">
              <a:solidFill>
                <a:srgbClr val="FF0000"/>
              </a:solidFill>
              <a:latin typeface="Calibri"/>
              <a:ea typeface="微软雅黑"/>
            </a:endParaRPr>
          </a:p>
        </p:txBody>
      </p:sp>
      <p:sp>
        <p:nvSpPr>
          <p:cNvPr id="12293" name="文本框 23"/>
          <p:cNvSpPr txBox="1"/>
          <p:nvPr/>
        </p:nvSpPr>
        <p:spPr>
          <a:xfrm>
            <a:off x="704850" y="1135063"/>
            <a:ext cx="3294063" cy="5826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 Sample Reading</a:t>
            </a:r>
            <a:endParaRPr lang="en-US" altLang="zh-CN" sz="3200" b="1">
              <a:latin typeface="Calibri"/>
              <a:ea typeface="微软雅黑"/>
              <a:sym typeface="微软雅黑" panose="020b0503020204020204" charset="-122"/>
            </a:endParaRPr>
          </a:p>
        </p:txBody>
      </p:sp>
      <p:graphicFrame>
        <p:nvGraphicFramePr>
          <p:cNvPr id="5" name="表格 4"/>
          <p:cNvGraphicFramePr>
            <a:graphicFrameLocks noGrp="1"/>
          </p:cNvGraphicFramePr>
          <p:nvPr/>
        </p:nvGraphicFramePr>
        <p:xfrm>
          <a:off x="1271588" y="2865438"/>
          <a:ext cx="9648825" cy="3505200"/>
        </p:xfrm>
        <a:graphic>
          <a:graphicData uri="http://schemas.openxmlformats.org/drawingml/2006/table">
            <a:tbl>
              <a:tblPr firstRow="1" bandRow="1">
                <a:tableStyleId>{5940675A-B579-460E-94D1-54222C63F5DA}</a:tableStyleId>
              </a:tblPr>
              <a:tblGrid>
                <a:gridCol w="4352290"/>
                <a:gridCol w="5295900"/>
              </a:tblGrid>
              <a:tr h="456565">
                <a:tc>
                  <a:txBody>
                    <a:bodyPr vert="horz" wrap="square"/>
                    <a:lstStyle/>
                    <a:p>
                      <a:pPr indent="0">
                        <a:buNone/>
                      </a:pPr>
                      <a:r>
                        <a:rPr lang="en-US" sz="2400" b="1">
                          <a:latin typeface="Times New Roman" panose="02020603050405020304" charset="0"/>
                          <a:cs typeface="Times New Roman" panose="02020603050405020304" charset="0"/>
                        </a:rPr>
                        <a:t>      Information </a:t>
                      </a:r>
                      <a:r>
                        <a:rPr lang="en-US" sz="2400" b="1">
                          <a:latin typeface="Times New Roman" panose="02020603050405020304" charset="0"/>
                          <a:ea typeface="宋体" panose="02010600030101010101" pitchFamily="2" charset="-122"/>
                          <a:cs typeface="Times New Roman" panose="02020603050405020304" charset="0"/>
                        </a:rPr>
                        <a:t>e</a:t>
                      </a:r>
                      <a:r>
                        <a:rPr lang="en-US" sz="2400" b="1">
                          <a:latin typeface="Times New Roman" panose="02020603050405020304" charset="0"/>
                          <a:cs typeface="Times New Roman" panose="02020603050405020304" charset="0"/>
                        </a:rPr>
                        <a:t>lements</a:t>
                      </a:r>
                      <a:endParaRPr lang="en-US" altLang="en-US" sz="2400" b="1">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latin typeface="Times New Roman" panose="02020603050405020304" charset="0"/>
                          <a:ea typeface="宋体" panose="02010600030101010101" pitchFamily="2" charset="-122"/>
                          <a:cs typeface="Times New Roman" panose="02020603050405020304" charset="0"/>
                        </a:rPr>
                        <a:t>                 Relevant details</a:t>
                      </a:r>
                      <a:endParaRPr lang="en-US" altLang="en-US" sz="2400" b="1">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34670">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S</a:t>
                      </a:r>
                      <a:r>
                        <a:rPr lang="en-US" sz="2400" b="0">
                          <a:latin typeface="Times New Roman" panose="02020603050405020304" charset="0"/>
                          <a:cs typeface="Times New Roman" panose="02020603050405020304" charset="0"/>
                        </a:rPr>
                        <a:t>ummary of the argument</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First sentence in Paragraph 1</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81660">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Major findings of the research</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Sentence 3 to the end of Para. 1</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19125">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I</a:t>
                      </a:r>
                      <a:r>
                        <a:rPr lang="en-US" sz="2400" b="0">
                          <a:latin typeface="Times New Roman" panose="02020603050405020304" charset="0"/>
                          <a:cs typeface="Times New Roman" panose="02020603050405020304" charset="0"/>
                        </a:rPr>
                        <a:t>mplications of the </a:t>
                      </a:r>
                      <a:r>
                        <a:rPr lang="en-US" sz="2400" b="0">
                          <a:latin typeface="Times New Roman" panose="02020603050405020304" charset="0"/>
                          <a:ea typeface="宋体" panose="02010600030101010101" pitchFamily="2" charset="-122"/>
                          <a:cs typeface="Times New Roman" panose="02020603050405020304" charset="0"/>
                        </a:rPr>
                        <a:t>research</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Sentence 2 in Para. 1 and 1</a:t>
                      </a:r>
                      <a:r>
                        <a:rPr lang="en-US" sz="2400" b="0" baseline="30000">
                          <a:latin typeface="Times New Roman" panose="02020603050405020304" charset="0"/>
                          <a:ea typeface="宋体" panose="02010600030101010101" pitchFamily="2" charset="-122"/>
                          <a:cs typeface="Times New Roman" panose="02020603050405020304" charset="0"/>
                        </a:rPr>
                        <a:t>st</a:t>
                      </a:r>
                      <a:r>
                        <a:rPr lang="en-US" sz="2400" b="0">
                          <a:latin typeface="Times New Roman" panose="02020603050405020304" charset="0"/>
                          <a:ea typeface="宋体" panose="02010600030101010101" pitchFamily="2" charset="-122"/>
                          <a:cs typeface="Times New Roman" panose="02020603050405020304" charset="0"/>
                        </a:rPr>
                        <a:t> s in Para. 2</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81660">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L</a:t>
                      </a:r>
                      <a:r>
                        <a:rPr lang="en-US" sz="2400" b="0">
                          <a:latin typeface="Times New Roman" panose="02020603050405020304" charset="0"/>
                          <a:cs typeface="Times New Roman" panose="02020603050405020304" charset="0"/>
                        </a:rPr>
                        <a:t>imitations of the research</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Sentence 2,3,4,5,6 in Para. 2</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04850">
                <a:tc>
                  <a:txBody>
                    <a:bodyPr vert="horz" wrap="square"/>
                    <a:lstStyle/>
                    <a:p>
                      <a:pPr indent="0">
                        <a:buNone/>
                      </a:pPr>
                      <a:r>
                        <a:rPr lang="en-US" sz="2400" b="0">
                          <a:latin typeface="Times New Roman" panose="02020603050405020304" charset="0"/>
                          <a:cs typeface="Times New Roman" panose="02020603050405020304" charset="0"/>
                        </a:rPr>
                        <a:t>Recommendations for further research</a:t>
                      </a:r>
                      <a:endParaRPr lang="en-US" altLang="en-US" sz="2400" b="0">
                        <a:latin typeface="Times New Roman" panose="02020603050405020304" charset="0"/>
                        <a:ea typeface="Times New Roman" panose="02020603050405020304" charset="0"/>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Times New Roman" panose="02020603050405020304" charset="0"/>
                          <a:ea typeface="宋体" panose="02010600030101010101" pitchFamily="2" charset="-122"/>
                          <a:cs typeface="Times New Roman" panose="02020603050405020304" charset="0"/>
                        </a:rPr>
                        <a:t>Last sentence in Para. 2</a:t>
                      </a:r>
                      <a:endParaRPr lang="en-US" altLang="en-US" sz="2400" b="0">
                        <a:latin typeface="Times New Roman" panose="02020603050405020304" charset="0"/>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4"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14340" name="文本框 22"/>
          <p:cNvSpPr txBox="1"/>
          <p:nvPr/>
        </p:nvSpPr>
        <p:spPr>
          <a:xfrm>
            <a:off x="909638" y="1730375"/>
            <a:ext cx="10514012" cy="4522788"/>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just">
              <a:spcBef>
                <a:spcPts val="600"/>
              </a:spcBef>
            </a:pPr>
            <a:r>
              <a:rPr lang="en-US" altLang="zh-CN" sz="2400">
                <a:solidFill>
                  <a:srgbClr val="FF0000"/>
                </a:solidFill>
                <a:latin typeface="Times New Roman" panose="02020603050405020304" charset="0"/>
                <a:ea typeface="微软雅黑"/>
              </a:rPr>
              <a:t>       </a:t>
            </a:r>
            <a:r>
              <a:rPr lang="en-US" altLang="zh-CN" sz="2400">
                <a:latin typeface="Times New Roman" panose="02020603050405020304" charset="0"/>
                <a:ea typeface="微软雅黑"/>
              </a:rPr>
              <a:t>C</a:t>
            </a:r>
            <a:r>
              <a:rPr lang="zh-CN" altLang="en-US" sz="2400">
                <a:latin typeface="Times New Roman" panose="02020603050405020304" charset="0"/>
                <a:ea typeface="微软雅黑"/>
              </a:rPr>
              <a:t>onclusion should be the best part of your paper which normally serves the following </a:t>
            </a:r>
            <a:r>
              <a:rPr lang="zh-CN" altLang="en-US" sz="2400" b="1">
                <a:latin typeface="Times New Roman" panose="02020603050405020304" charset="0"/>
                <a:ea typeface="微软雅黑"/>
              </a:rPr>
              <a:t>functions</a:t>
            </a:r>
            <a:r>
              <a:rPr lang="zh-CN" altLang="en-US" sz="2400">
                <a:latin typeface="Times New Roman" panose="02020603050405020304" charset="0"/>
                <a:ea typeface="微软雅黑"/>
              </a:rPr>
              <a:t>. The first is to </a:t>
            </a:r>
            <a:r>
              <a:rPr lang="zh-CN" altLang="en-US" sz="2400" b="1">
                <a:latin typeface="Times New Roman" panose="02020603050405020304" charset="0"/>
                <a:ea typeface="微软雅黑"/>
              </a:rPr>
              <a:t>summarize</a:t>
            </a:r>
            <a:r>
              <a:rPr lang="zh-CN" altLang="en-US" sz="2400">
                <a:latin typeface="Times New Roman" panose="02020603050405020304" charset="0"/>
                <a:ea typeface="微软雅黑"/>
              </a:rPr>
              <a:t> and bring together the main areas covered in the writing. Summarizing is more than retelling; it involves analyzing information, distinguishing important from unimportant elements. The second is to analyze and </a:t>
            </a:r>
            <a:r>
              <a:rPr lang="zh-CN" altLang="en-US" sz="2400" b="1">
                <a:latin typeface="Times New Roman" panose="02020603050405020304" charset="0"/>
                <a:ea typeface="微软雅黑"/>
              </a:rPr>
              <a:t>evaluate</a:t>
            </a:r>
            <a:r>
              <a:rPr lang="zh-CN" altLang="en-US" sz="2400">
                <a:latin typeface="Times New Roman" panose="02020603050405020304" charset="0"/>
                <a:ea typeface="微软雅黑"/>
              </a:rPr>
              <a:t> your main points for readers. Strive for answers to questions that readers logically raise</a:t>
            </a:r>
            <a:r>
              <a:rPr lang="en-US" altLang="zh-CN" sz="2400">
                <a:latin typeface="Times New Roman" panose="02020603050405020304" charset="0"/>
                <a:ea typeface="微软雅黑"/>
              </a:rPr>
              <a:t>.</a:t>
            </a:r>
            <a:r>
              <a:rPr lang="zh-CN" altLang="en-US" sz="2400">
                <a:latin typeface="Times New Roman" panose="02020603050405020304" charset="0"/>
                <a:ea typeface="微软雅黑"/>
              </a:rPr>
              <a:t> Show your readers why this research is important. In addition, you have to point out the general </a:t>
            </a:r>
            <a:r>
              <a:rPr lang="zh-CN" altLang="en-US" sz="2400" b="1">
                <a:latin typeface="Times New Roman" panose="02020603050405020304" charset="0"/>
                <a:ea typeface="微软雅黑"/>
              </a:rPr>
              <a:t>implications</a:t>
            </a:r>
            <a:r>
              <a:rPr lang="zh-CN" altLang="en-US" sz="2400">
                <a:latin typeface="Times New Roman" panose="02020603050405020304" charset="0"/>
                <a:ea typeface="微软雅黑"/>
              </a:rPr>
              <a:t> and possible </a:t>
            </a:r>
            <a:r>
              <a:rPr lang="zh-CN" altLang="en-US" sz="2400" b="1">
                <a:latin typeface="Times New Roman" panose="02020603050405020304" charset="0"/>
                <a:ea typeface="微软雅黑"/>
              </a:rPr>
              <a:t>limitations</a:t>
            </a:r>
            <a:r>
              <a:rPr lang="zh-CN" altLang="en-US" sz="2400">
                <a:latin typeface="Times New Roman" panose="02020603050405020304" charset="0"/>
                <a:ea typeface="微软雅黑"/>
              </a:rPr>
              <a:t> of your research in conclusion. Finally, your conclusion may also include making </a:t>
            </a:r>
            <a:r>
              <a:rPr lang="en-US" altLang="zh-CN" sz="2400" b="1">
                <a:latin typeface="Times New Roman" panose="02020603050405020304" charset="0"/>
                <a:ea typeface="微软雅黑"/>
              </a:rPr>
              <a:t>recommadations</a:t>
            </a:r>
            <a:r>
              <a:rPr lang="zh-CN" altLang="en-US" sz="2400">
                <a:latin typeface="Times New Roman" panose="02020603050405020304" charset="0"/>
                <a:ea typeface="微软雅黑"/>
              </a:rPr>
              <a:t> for improvement and speculating on future directions. Looking to the future can emphasize the importance of your paper or redirect readers' thought process. It may help them see things more globally. It manifests the value of your research as well as your understanding of the material that you have presented.</a:t>
            </a:r>
            <a:endParaRPr lang="zh-CN" altLang="en-US" sz="2400">
              <a:latin typeface="Times New Roman" panose="02020603050405020304" charset="0"/>
              <a:ea typeface="微软雅黑"/>
            </a:endParaRPr>
          </a:p>
        </p:txBody>
      </p:sp>
      <p:sp>
        <p:nvSpPr>
          <p:cNvPr id="14341" name="文本框 23"/>
          <p:cNvSpPr txBox="1"/>
          <p:nvPr/>
        </p:nvSpPr>
        <p:spPr>
          <a:xfrm>
            <a:off x="704850" y="1135063"/>
            <a:ext cx="3294063" cy="5826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 Sample Reading</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2"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16388" name="文本框 22"/>
          <p:cNvSpPr txBox="1"/>
          <p:nvPr/>
        </p:nvSpPr>
        <p:spPr>
          <a:xfrm>
            <a:off x="704850" y="1763713"/>
            <a:ext cx="10883900" cy="4430712"/>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a:latin typeface="Calibri"/>
                <a:ea typeface="微软雅黑"/>
              </a:rPr>
              <a:t>2. What verb tenses are mainly used in this conclusion section? Which voice is predominant in this section, the active voice or the passive voice?</a:t>
            </a:r>
            <a:endParaRPr lang="zh-CN" altLang="en-US" sz="2400">
              <a:latin typeface="Times New Roman" panose="02020603050405020304" charset="0"/>
              <a:ea typeface="微软雅黑"/>
            </a:endParaRPr>
          </a:p>
          <a:p>
            <a:pPr algn="just">
              <a:spcBef>
                <a:spcPts val="1200"/>
              </a:spcBef>
            </a:pPr>
            <a:r>
              <a:rPr lang="zh-CN" altLang="en-US" sz="2400">
                <a:latin typeface="Times New Roman" panose="02020603050405020304" charset="0"/>
                <a:ea typeface="微软雅黑"/>
              </a:rPr>
              <a:t>       When describing actions or situations that happened in the past, or expressing actions that follow each other, the simple past tense </a:t>
            </a:r>
            <a:r>
              <a:rPr lang="en-US" altLang="zh-CN" sz="2400">
                <a:latin typeface="Times New Roman" panose="02020603050405020304" charset="0"/>
                <a:ea typeface="微软雅黑"/>
              </a:rPr>
              <a:t>is normally used</a:t>
            </a:r>
            <a:r>
              <a:rPr lang="zh-CN" altLang="en-US" sz="2400">
                <a:latin typeface="Times New Roman" panose="02020603050405020304" charset="0"/>
                <a:ea typeface="微软雅黑"/>
              </a:rPr>
              <a:t>. A majority of verbs in summary and limitation sections are in the past. The simple present tense is more common in implication and recommendation sections. Other forms can also be used if there is a good reason for doing so.  Active voice means that if the subject of a sentence performs the action, the verb used to express this meaning is active. If the subject receives the action of the verb, the verb is passive. Passive voice is normally used if the agent is arbitrary, or not known, and sometimes“by</a:t>
            </a:r>
            <a:r>
              <a:rPr lang="zh-CN" altLang="en-US" sz="2400">
                <a:latin typeface="Calibri"/>
                <a:ea typeface="微软雅黑"/>
              </a:rPr>
              <a:t>…</a:t>
            </a:r>
            <a:r>
              <a:rPr lang="zh-CN" altLang="en-US" sz="2400">
                <a:latin typeface="Times New Roman" panose="02020603050405020304" charset="0"/>
                <a:ea typeface="微软雅黑"/>
              </a:rPr>
              <a:t>” is omitted. In this reading passage, the passive structure is predominant.</a:t>
            </a:r>
            <a:endParaRPr lang="zh-CN" altLang="en-US" sz="2400">
              <a:latin typeface="Times New Roman" panose="02020603050405020304" charset="0"/>
              <a:ea typeface="微软雅黑"/>
            </a:endParaRPr>
          </a:p>
        </p:txBody>
      </p:sp>
      <p:sp>
        <p:nvSpPr>
          <p:cNvPr id="16389" name="文本框 23"/>
          <p:cNvSpPr txBox="1"/>
          <p:nvPr/>
        </p:nvSpPr>
        <p:spPr>
          <a:xfrm>
            <a:off x="704850" y="1135063"/>
            <a:ext cx="3294063" cy="5826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 Sample Reading</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0"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18436" name="文本框 22"/>
          <p:cNvSpPr txBox="1"/>
          <p:nvPr/>
        </p:nvSpPr>
        <p:spPr>
          <a:xfrm>
            <a:off x="795338" y="1876425"/>
            <a:ext cx="10599737" cy="3906838"/>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b="1">
                <a:latin typeface="Calibri"/>
                <a:ea typeface="微软雅黑"/>
              </a:rPr>
              <a:t>A. Summarizing</a:t>
            </a:r>
            <a:endParaRPr lang="en-US" altLang="zh-CN" sz="2800" b="1">
              <a:latin typeface="Calibri"/>
              <a:ea typeface="微软雅黑"/>
            </a:endParaRPr>
          </a:p>
          <a:p>
            <a:pPr>
              <a:lnSpc>
                <a:spcPct val="125000"/>
              </a:lnSpc>
              <a:spcBef>
                <a:spcPts val="600"/>
              </a:spcBef>
            </a:pPr>
            <a:r>
              <a:rPr lang="zh-CN" altLang="zh-CN" sz="2800">
                <a:solidFill>
                  <a:srgbClr val="FF0000"/>
                </a:solidFill>
                <a:latin typeface="Calibri"/>
                <a:ea typeface="微软雅黑"/>
              </a:rPr>
              <a:t>   </a:t>
            </a:r>
            <a:r>
              <a:rPr lang="zh-CN" altLang="zh-CN" sz="2800">
                <a:latin typeface="Times New Roman" panose="02020603050405020304" charset="0"/>
                <a:ea typeface="微软雅黑"/>
              </a:rPr>
              <a:t>    </a:t>
            </a:r>
            <a:r>
              <a:rPr lang="zh-CN" altLang="zh-CN" sz="2400">
                <a:latin typeface="Times New Roman" panose="02020603050405020304" charset="0"/>
                <a:ea typeface="微软雅黑"/>
              </a:rPr>
              <a:t> There are three ways to include source material in academic writing: summarizing, paraphrasing, and quoting. Each of these strategies capitalizes on different types of information that can be useful. To summarize is to bring out in your own words a shortened version of written or spoken material, stating the main points and leaving out anything that is not essential. Summarizing is more than retelling; it involves analyzing information, distinguishing important elements from unimportant ones</a:t>
            </a:r>
            <a:r>
              <a:rPr lang="en-US" altLang="zh-CN" sz="2400">
                <a:latin typeface="Times New Roman" panose="02020603050405020304" charset="0"/>
                <a:ea typeface="微软雅黑"/>
              </a:rPr>
              <a:t>. </a:t>
            </a:r>
            <a:endParaRPr lang="en-US" altLang="zh-CN" sz="2400">
              <a:latin typeface="Times New Roman" panose="02020603050405020304" charset="0"/>
              <a:ea typeface="微软雅黑"/>
            </a:endParaRPr>
          </a:p>
        </p:txBody>
      </p:sp>
      <p:sp>
        <p:nvSpPr>
          <p:cNvPr id="18437"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1"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0484" name="文本框 22"/>
          <p:cNvSpPr txBox="1"/>
          <p:nvPr/>
        </p:nvSpPr>
        <p:spPr>
          <a:xfrm>
            <a:off x="989013" y="1895475"/>
            <a:ext cx="10872787" cy="4368800"/>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b="1">
                <a:latin typeface="Calibri"/>
                <a:ea typeface="微软雅黑"/>
              </a:rPr>
              <a:t>A. Summarizing</a:t>
            </a:r>
            <a:endParaRPr lang="en-US" altLang="zh-CN" sz="2800" b="1">
              <a:latin typeface="Calibri"/>
              <a:ea typeface="微软雅黑"/>
            </a:endParaRPr>
          </a:p>
          <a:p>
            <a:pPr algn="just">
              <a:lnSpc>
                <a:spcPct val="125000"/>
              </a:lnSpc>
              <a:spcBef>
                <a:spcPts val="600"/>
              </a:spcBef>
            </a:pPr>
            <a:r>
              <a:rPr lang="zh-CN" altLang="zh-CN" sz="2800">
                <a:solidFill>
                  <a:srgbClr val="FF0000"/>
                </a:solidFill>
                <a:latin typeface="Calibri"/>
                <a:ea typeface="微软雅黑"/>
              </a:rPr>
              <a:t>   </a:t>
            </a:r>
            <a:r>
              <a:rPr lang="zh-CN" altLang="zh-CN" sz="2800">
                <a:latin typeface="Times New Roman" panose="02020603050405020304" charset="0"/>
                <a:ea typeface="微软雅黑"/>
              </a:rPr>
              <a:t> </a:t>
            </a:r>
            <a:r>
              <a:rPr lang="zh-CN" altLang="zh-CN" sz="2400">
                <a:latin typeface="Times New Roman" panose="02020603050405020304" charset="0"/>
                <a:ea typeface="微软雅黑"/>
              </a:rPr>
              <a:t> Here are some useful tips for summarizing:</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 Start by reading a short text and highlight the main points as you read;</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 Read the text again and make notes of the main points, leaving out  </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examples, evidence, etc;</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 Re</a:t>
            </a:r>
            <a:r>
              <a:rPr lang="en-US" altLang="zh-CN" sz="2400">
                <a:latin typeface="Times New Roman" panose="02020603050405020304" charset="0"/>
                <a:ea typeface="微软雅黑"/>
              </a:rPr>
              <a:t>phrase</a:t>
            </a:r>
            <a:r>
              <a:rPr lang="zh-CN" altLang="zh-CN" sz="2400">
                <a:latin typeface="Times New Roman" panose="02020603050405020304" charset="0"/>
                <a:ea typeface="微软雅黑"/>
              </a:rPr>
              <a:t> the main points by using different words and phrases;</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 Do not add your own ideas, opinions, or judgment of the arguments;</a:t>
            </a:r>
            <a:endParaRPr lang="zh-CN" altLang="zh-CN" sz="2400">
              <a:latin typeface="Times New Roman" panose="02020603050405020304" charset="0"/>
              <a:ea typeface="微软雅黑"/>
            </a:endParaRPr>
          </a:p>
          <a:p>
            <a:pPr algn="just">
              <a:lnSpc>
                <a:spcPct val="125000"/>
              </a:lnSpc>
              <a:spcBef>
                <a:spcPts val="600"/>
              </a:spcBef>
            </a:pPr>
            <a:r>
              <a:rPr lang="zh-CN" altLang="zh-CN" sz="2400">
                <a:latin typeface="Times New Roman" panose="02020603050405020304" charset="0"/>
                <a:ea typeface="微软雅黑"/>
              </a:rPr>
              <a:t>  • </a:t>
            </a:r>
            <a:r>
              <a:rPr lang="en-US" altLang="zh-CN" sz="2400">
                <a:latin typeface="Times New Roman" panose="02020603050405020304" charset="0"/>
                <a:ea typeface="微软雅黑"/>
              </a:rPr>
              <a:t>Include references to</a:t>
            </a:r>
            <a:r>
              <a:rPr lang="zh-CN" altLang="zh-CN" sz="2400">
                <a:latin typeface="Times New Roman" panose="02020603050405020304" charset="0"/>
                <a:ea typeface="微软雅黑"/>
              </a:rPr>
              <a:t> the original </a:t>
            </a:r>
            <a:r>
              <a:rPr lang="en-US" altLang="zh-CN" sz="2400">
                <a:latin typeface="Times New Roman" panose="02020603050405020304" charset="0"/>
                <a:ea typeface="微软雅黑"/>
              </a:rPr>
              <a:t>sources</a:t>
            </a:r>
            <a:r>
              <a:rPr lang="zh-CN" altLang="zh-CN" sz="2400">
                <a:latin typeface="Times New Roman" panose="02020603050405020304" charset="0"/>
                <a:ea typeface="微软雅黑"/>
              </a:rPr>
              <a:t>. </a:t>
            </a:r>
            <a:endParaRPr lang="zh-CN" altLang="zh-CN" sz="2400">
              <a:latin typeface="Times New Roman" panose="02020603050405020304" charset="0"/>
              <a:ea typeface="微软雅黑"/>
            </a:endParaRPr>
          </a:p>
        </p:txBody>
      </p:sp>
      <p:sp>
        <p:nvSpPr>
          <p:cNvPr id="20485"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0484">
                                            <p:txEl>
                                              <p:pRg st="1" end="1"/>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20484">
                                            <p:txEl>
                                              <p:pRg st="2" end="2"/>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20484">
                                            <p:txEl>
                                              <p:pRg st="3" end="3"/>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20484">
                                            <p:txEl>
                                              <p:pRg st="4" end="4"/>
                                            </p:txEl>
                                          </p:spTgt>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20484">
                                            <p:txEl>
                                              <p:pRg st="5" end="5"/>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20484">
                                            <p:txEl>
                                              <p:pRg st="6" end="6"/>
                                            </p:txEl>
                                          </p:spTgt>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2048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1"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2532" name="文本框 22"/>
          <p:cNvSpPr txBox="1"/>
          <p:nvPr/>
        </p:nvSpPr>
        <p:spPr>
          <a:xfrm>
            <a:off x="561975" y="1581150"/>
            <a:ext cx="10883900" cy="4800600"/>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a:latin typeface="Calibri"/>
                <a:ea typeface="微软雅黑"/>
              </a:rPr>
              <a:t>1. Read the following paragraph and write a summary about it. </a:t>
            </a:r>
            <a:endParaRPr lang="en-US" altLang="zh-CN" sz="2800">
              <a:latin typeface="Calibri"/>
              <a:ea typeface="微软雅黑"/>
            </a:endParaRPr>
          </a:p>
          <a:p>
            <a:pPr>
              <a:spcBef>
                <a:spcPts val="1200"/>
              </a:spcBef>
            </a:pPr>
            <a:r>
              <a:rPr lang="en-US" altLang="zh-CN" sz="2800" b="1">
                <a:latin typeface="Times New Roman" panose="02020603050405020304" charset="0"/>
                <a:ea typeface="微软雅黑"/>
              </a:rPr>
              <a:t>                  </a:t>
            </a:r>
            <a:r>
              <a:rPr lang="en-US" altLang="zh-CN" sz="2400" b="1">
                <a:latin typeface="Times New Roman" panose="02020603050405020304" charset="0"/>
                <a:ea typeface="微软雅黑"/>
              </a:rPr>
              <a:t>  A student summary of the original passage</a:t>
            </a:r>
            <a:endParaRPr lang="en-US" altLang="zh-CN" sz="2400" b="1">
              <a:latin typeface="Times New Roman" panose="02020603050405020304" charset="0"/>
              <a:ea typeface="微软雅黑"/>
            </a:endParaRPr>
          </a:p>
          <a:p>
            <a:pPr algn="just"/>
            <a:r>
              <a:rPr lang="en-US" altLang="zh-CN" sz="2000" b="1">
                <a:latin typeface="Times New Roman" panose="02020603050405020304" charset="0"/>
                <a:ea typeface="微软雅黑"/>
              </a:rPr>
              <a:t>   </a:t>
            </a:r>
            <a:r>
              <a:rPr lang="en-US" altLang="zh-CN" sz="2000">
                <a:latin typeface="Times New Roman" panose="02020603050405020304" charset="0"/>
                <a:ea typeface="微软雅黑"/>
              </a:rPr>
              <a:t>  The writer feels women in Canada are luckier than Indian women, because most Canadians throw out the conception of sexism. However, some Canadian females miss the good old days. In the past, gentlemen opened doors for ladies, and pulled out </a:t>
            </a:r>
            <a:r>
              <a:rPr lang="en-US" altLang="zh-CN" sz="2000" b="1">
                <a:latin typeface="Times New Roman" panose="02020603050405020304" charset="0"/>
                <a:ea typeface="微软雅黑"/>
              </a:rPr>
              <a:t>their</a:t>
            </a:r>
            <a:r>
              <a:rPr lang="en-US" altLang="zh-CN" sz="2000">
                <a:latin typeface="Times New Roman" panose="02020603050405020304" charset="0"/>
                <a:ea typeface="微软雅黑"/>
              </a:rPr>
              <a:t> chairs, etc. Now Canadian men believe women are equal and they </a:t>
            </a:r>
            <a:r>
              <a:rPr lang="en-US" altLang="zh-CN" sz="2000" b="1">
                <a:latin typeface="Times New Roman" panose="02020603050405020304" charset="0"/>
                <a:ea typeface="微软雅黑"/>
              </a:rPr>
              <a:t>must</a:t>
            </a:r>
            <a:r>
              <a:rPr lang="en-US" altLang="zh-CN" sz="2000">
                <a:latin typeface="Times New Roman" panose="02020603050405020304" charset="0"/>
                <a:ea typeface="微软雅黑"/>
              </a:rPr>
              <a:t> pay at restaurant. </a:t>
            </a:r>
            <a:endParaRPr lang="en-US" altLang="zh-CN" sz="2000">
              <a:latin typeface="Times New Roman" panose="02020603050405020304" charset="0"/>
              <a:ea typeface="微软雅黑"/>
            </a:endParaRPr>
          </a:p>
          <a:p>
            <a:pPr algn="just"/>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a:t>
            </a:r>
            <a:r>
              <a:rPr lang="en-US" altLang="zh-CN" sz="2000" b="1">
                <a:latin typeface="Times New Roman" panose="02020603050405020304" charset="0"/>
                <a:ea typeface="微软雅黑"/>
              </a:rPr>
              <a:t>Questions for discussion</a:t>
            </a:r>
            <a:r>
              <a:rPr lang="en-US" altLang="zh-CN" sz="2000">
                <a:latin typeface="Times New Roman" panose="02020603050405020304" charset="0"/>
                <a:ea typeface="微软雅黑"/>
              </a:rPr>
              <a:t>: </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1. Where is the writer from? </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2. Have all Canadians abandoned sexist ideas --- or just most Canadians?</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3. How do these two expressions vary in meaning?</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(a) Men would often pull out chairs for women.</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(b) Men would often pull out womens' chairs.</a:t>
            </a:r>
            <a:endParaRPr lang="en-US" altLang="zh-CN" sz="2000">
              <a:latin typeface="Times New Roman" panose="02020603050405020304" charset="0"/>
              <a:ea typeface="微软雅黑"/>
            </a:endParaRPr>
          </a:p>
          <a:p>
            <a:r>
              <a:rPr lang="en-US" altLang="zh-CN" sz="2000">
                <a:latin typeface="Times New Roman" panose="02020603050405020304" charset="0"/>
                <a:ea typeface="微软雅黑"/>
              </a:rPr>
              <a:t>     4. Do women today always have to pay for their meals when dining out?</a:t>
            </a:r>
            <a:endParaRPr lang="en-US" altLang="zh-CN" sz="2000">
              <a:latin typeface="Times New Roman" panose="02020603050405020304" charset="0"/>
              <a:ea typeface="微软雅黑"/>
            </a:endParaRPr>
          </a:p>
        </p:txBody>
      </p:sp>
      <p:sp>
        <p:nvSpPr>
          <p:cNvPr id="22533" name="文本框 23"/>
          <p:cNvSpPr txBox="1"/>
          <p:nvPr/>
        </p:nvSpPr>
        <p:spPr>
          <a:xfrm>
            <a:off x="561975" y="996950"/>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2532">
                                            <p:txEl>
                                              <p:pRg st="1" end="1"/>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22532">
                                            <p:txEl>
                                              <p:pRg st="2" end="2"/>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22532">
                                            <p:txEl>
                                              <p:pRg st="4" end="4"/>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22532">
                                            <p:txEl>
                                              <p:pRg st="5" end="5"/>
                                            </p:txEl>
                                          </p:spTgt>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22532">
                                            <p:txEl>
                                              <p:pRg st="6" end="6"/>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22532">
                                            <p:txEl>
                                              <p:pRg st="7" end="7"/>
                                            </p:txEl>
                                          </p:spTgt>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22532">
                                            <p:txEl>
                                              <p:pRg st="8" end="8"/>
                                            </p:txEl>
                                          </p:spTgt>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22532">
                                            <p:txEl>
                                              <p:pRg st="9" end="9"/>
                                            </p:txEl>
                                          </p:spTgt>
                                        </p:tgtEl>
                                        <p:attrNameLst>
                                          <p:attrName>style.visibility</p:attrName>
                                        </p:attrNameLst>
                                      </p:cBhvr>
                                      <p:to>
                                        <p:strVal val="visible"/>
                                      </p:to>
                                    </p:set>
                                  </p:childTnLst>
                                </p:cTn>
                              </p:par>
                              <p:par>
                                <p:cTn id="21" presetID="1" presetClass="entr" presetSubtype="0" dur="1" fill="hold" nodeType="withEffect">
                                  <p:stCondLst>
                                    <p:cond delay="0"/>
                                  </p:stCondLst>
                                  <p:childTnLst>
                                    <p:set>
                                      <p:cBhvr>
                                        <p:cTn id="22" dur="1" fill="hold">
                                          <p:stCondLst>
                                            <p:cond delay="0"/>
                                          </p:stCondLst>
                                        </p:cTn>
                                        <p:tgtEl>
                                          <p:spTgt spid="2253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0"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4580" name="文本框 22"/>
          <p:cNvSpPr txBox="1"/>
          <p:nvPr/>
        </p:nvSpPr>
        <p:spPr>
          <a:xfrm>
            <a:off x="704850" y="1844675"/>
            <a:ext cx="10883900" cy="2860675"/>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a:latin typeface="Calibri"/>
                <a:ea typeface="微软雅黑"/>
              </a:rPr>
              <a:t>1. Read the following paragraph and write a summary about it. </a:t>
            </a:r>
            <a:endParaRPr lang="en-US" altLang="zh-CN" sz="2800">
              <a:latin typeface="Calibri"/>
              <a:ea typeface="微软雅黑"/>
            </a:endParaRPr>
          </a:p>
          <a:p>
            <a:pPr>
              <a:spcBef>
                <a:spcPts val="600"/>
              </a:spcBef>
            </a:pPr>
            <a:endParaRPr lang="zh-CN" altLang="zh-CN" sz="2800">
              <a:solidFill>
                <a:srgbClr val="FF0000"/>
              </a:solidFill>
              <a:latin typeface="Calibri"/>
              <a:ea typeface="微软雅黑"/>
            </a:endParaRPr>
          </a:p>
          <a:p>
            <a:pPr algn="just">
              <a:lnSpc>
                <a:spcPct val="150000"/>
              </a:lnSpc>
              <a:spcBef>
                <a:spcPts val="600"/>
              </a:spcBef>
            </a:pPr>
            <a:r>
              <a:rPr lang="zh-CN" altLang="zh-CN" sz="2800">
                <a:solidFill>
                  <a:srgbClr val="FF0000"/>
                </a:solidFill>
                <a:latin typeface="Calibri"/>
                <a:ea typeface="微软雅黑"/>
              </a:rPr>
              <a:t>      </a:t>
            </a:r>
            <a:r>
              <a:rPr lang="zh-CN" altLang="zh-CN" sz="2400">
                <a:latin typeface="Times New Roman" panose="02020603050405020304" charset="0"/>
                <a:ea typeface="微软雅黑"/>
              </a:rPr>
              <a:t>According to an Indian who has lived in Canada for several years, some Canadian women feel nostalgic about the days when they received special courtesies from men. Now, most Canadians endeavor to treat men and women equally. </a:t>
            </a:r>
            <a:endParaRPr lang="zh-CN" altLang="zh-CN" sz="2400">
              <a:latin typeface="Times New Roman" panose="02020603050405020304" charset="0"/>
              <a:ea typeface="微软雅黑"/>
            </a:endParaRPr>
          </a:p>
        </p:txBody>
      </p:sp>
      <p:sp>
        <p:nvSpPr>
          <p:cNvPr id="24581"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1"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6628" name="文本框 22"/>
          <p:cNvSpPr txBox="1"/>
          <p:nvPr/>
        </p:nvSpPr>
        <p:spPr>
          <a:xfrm>
            <a:off x="704850" y="1844675"/>
            <a:ext cx="10883900" cy="4225925"/>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a:latin typeface="Calibri"/>
                <a:ea typeface="微软雅黑"/>
              </a:rPr>
              <a:t>2. </a:t>
            </a:r>
            <a:r>
              <a:rPr lang="en-US" altLang="zh-CN" sz="2800">
                <a:latin typeface="微软雅黑" panose="020b0503020204020204" charset="-122"/>
                <a:ea typeface="微软雅黑"/>
              </a:rPr>
              <a:t>Decide which version is an acceptable summary and why</a:t>
            </a:r>
            <a:r>
              <a:rPr lang="en-US" altLang="zh-CN" sz="2800">
                <a:latin typeface="Calibri"/>
                <a:ea typeface="微软雅黑"/>
              </a:rPr>
              <a:t>. </a:t>
            </a:r>
            <a:endParaRPr lang="en-US" altLang="zh-CN" sz="2800">
              <a:latin typeface="Calibri"/>
              <a:ea typeface="微软雅黑"/>
            </a:endParaRPr>
          </a:p>
          <a:p>
            <a:pPr algn="just">
              <a:lnSpc>
                <a:spcPct val="115000"/>
              </a:lnSpc>
              <a:spcBef>
                <a:spcPts val="1200"/>
              </a:spcBef>
            </a:pPr>
            <a:r>
              <a:rPr lang="zh-CN" altLang="zh-CN" sz="2400" b="1">
                <a:latin typeface="Times New Roman" panose="02020603050405020304" charset="0"/>
                <a:ea typeface="微软雅黑"/>
              </a:rPr>
              <a:t>Version 1</a:t>
            </a:r>
            <a:r>
              <a:rPr lang="zh-CN" altLang="zh-CN" sz="2400">
                <a:latin typeface="Times New Roman" panose="02020603050405020304" charset="0"/>
                <a:ea typeface="微软雅黑"/>
              </a:rPr>
              <a:t> = Plagiarism.  The student has attempted to disguise the fact that most of the words and all of the ideas in this passage have been copied directly from the original by altering verb forms and changing the original order of the ideas. The words highlighted are the only words not plagiarized from the original text. There is no citation.</a:t>
            </a:r>
            <a:endParaRPr lang="zh-CN" altLang="zh-CN" sz="2400">
              <a:latin typeface="Times New Roman" panose="02020603050405020304" charset="0"/>
              <a:ea typeface="微软雅黑"/>
            </a:endParaRPr>
          </a:p>
          <a:p>
            <a:pPr algn="just">
              <a:lnSpc>
                <a:spcPct val="115000"/>
              </a:lnSpc>
              <a:spcBef>
                <a:spcPts val="1200"/>
              </a:spcBef>
            </a:pPr>
            <a:r>
              <a:rPr lang="zh-CN" altLang="zh-CN" sz="2400" b="1">
                <a:latin typeface="Times New Roman" panose="02020603050405020304" charset="0"/>
                <a:ea typeface="微软雅黑"/>
              </a:rPr>
              <a:t>Version 2</a:t>
            </a:r>
            <a:r>
              <a:rPr lang="zh-CN" altLang="zh-CN" sz="2400">
                <a:latin typeface="Times New Roman" panose="02020603050405020304" charset="0"/>
                <a:ea typeface="微软雅黑"/>
              </a:rPr>
              <a:t> = Plagiarism.  This version is much the same as #1, but is an attempt to mislead the reader to believe that the student is honestly citing the original by quoting from the original (with a page reference), while the rest of the of the text is largely plagiarized. </a:t>
            </a:r>
            <a:endParaRPr lang="zh-CN" altLang="zh-CN" sz="2400">
              <a:latin typeface="Times New Roman" panose="02020603050405020304" charset="0"/>
              <a:ea typeface="微软雅黑"/>
            </a:endParaRPr>
          </a:p>
        </p:txBody>
      </p:sp>
      <p:sp>
        <p:nvSpPr>
          <p:cNvPr id="26629"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266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2"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28676" name="文本框 22"/>
          <p:cNvSpPr txBox="1"/>
          <p:nvPr/>
        </p:nvSpPr>
        <p:spPr>
          <a:xfrm>
            <a:off x="704850" y="1571625"/>
            <a:ext cx="10883900" cy="4483100"/>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a:latin typeface="Calibri"/>
                <a:ea typeface="微软雅黑"/>
              </a:rPr>
              <a:t>2. Decide which version is an acceptable summary and why. </a:t>
            </a:r>
            <a:endParaRPr lang="en-US" altLang="zh-CN" sz="2800">
              <a:latin typeface="Times New Roman" panose="02020603050405020304" charset="0"/>
              <a:ea typeface="微软雅黑"/>
            </a:endParaRPr>
          </a:p>
          <a:p>
            <a:pPr algn="just">
              <a:lnSpc>
                <a:spcPct val="110000"/>
              </a:lnSpc>
              <a:spcBef>
                <a:spcPts val="1200"/>
              </a:spcBef>
            </a:pPr>
            <a:r>
              <a:rPr lang="zh-CN" altLang="zh-CN" sz="2400" b="1">
                <a:latin typeface="Times New Roman" panose="02020603050405020304" charset="0"/>
                <a:ea typeface="微软雅黑"/>
              </a:rPr>
              <a:t>Version 3</a:t>
            </a:r>
            <a:r>
              <a:rPr lang="zh-CN" altLang="zh-CN" sz="2400">
                <a:latin typeface="Times New Roman" panose="02020603050405020304" charset="0"/>
                <a:ea typeface="微软雅黑"/>
              </a:rPr>
              <a:t> = Paraphrase + Quotes:   This version is acceptable from a plagiarism standpoint, but the passages the student chooses to quote from are not suitable. Quote only when the statement is by an acknowledged expert in the field or could not be phrased in a better or more succinct way. Otherwise, paraphrasing the idea is better. Note that the passages chosen for quotation here are banal and not important.</a:t>
            </a:r>
            <a:endParaRPr lang="zh-CN" altLang="zh-CN" sz="2400">
              <a:latin typeface="Times New Roman" panose="02020603050405020304" charset="0"/>
              <a:ea typeface="微软雅黑"/>
            </a:endParaRPr>
          </a:p>
          <a:p>
            <a:pPr algn="just">
              <a:lnSpc>
                <a:spcPct val="110000"/>
              </a:lnSpc>
              <a:spcBef>
                <a:spcPts val="1200"/>
              </a:spcBef>
            </a:pPr>
            <a:r>
              <a:rPr lang="zh-CN" altLang="zh-CN" sz="2400" b="1">
                <a:latin typeface="Times New Roman" panose="02020603050405020304" charset="0"/>
                <a:ea typeface="微软雅黑"/>
              </a:rPr>
              <a:t>Version 4</a:t>
            </a:r>
            <a:r>
              <a:rPr lang="zh-CN" altLang="zh-CN" sz="2400">
                <a:latin typeface="Times New Roman" panose="02020603050405020304" charset="0"/>
                <a:ea typeface="微软雅黑"/>
              </a:rPr>
              <a:t>:   This is an acceptable summary. Insulin as a treatment for diabetes was not widely accepted for many months because doctors had become skeptical about the legitimacy of medical discoveries as reported in newspapers and by some less professional medical journals (p. 190). </a:t>
            </a:r>
            <a:endParaRPr lang="zh-CN" altLang="zh-CN" sz="2400">
              <a:latin typeface="Times New Roman" panose="02020603050405020304" charset="0"/>
              <a:ea typeface="微软雅黑"/>
            </a:endParaRPr>
          </a:p>
        </p:txBody>
      </p:sp>
      <p:sp>
        <p:nvSpPr>
          <p:cNvPr id="28677" name="文本框 23"/>
          <p:cNvSpPr txBox="1"/>
          <p:nvPr/>
        </p:nvSpPr>
        <p:spPr>
          <a:xfrm>
            <a:off x="704850" y="920750"/>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1"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30724" name="文本框 22"/>
          <p:cNvSpPr txBox="1"/>
          <p:nvPr/>
        </p:nvSpPr>
        <p:spPr>
          <a:xfrm>
            <a:off x="704850" y="1895475"/>
            <a:ext cx="10883900" cy="3954463"/>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b="1">
                <a:latin typeface="Calibri"/>
                <a:ea typeface="微软雅黑"/>
              </a:rPr>
              <a:t>B. Paraphrasing</a:t>
            </a:r>
            <a:endParaRPr lang="en-US" altLang="zh-CN" sz="2800" b="1">
              <a:latin typeface="Calibri"/>
              <a:ea typeface="微软雅黑"/>
            </a:endParaRPr>
          </a:p>
          <a:p>
            <a:pPr>
              <a:spcBef>
                <a:spcPts val="600"/>
              </a:spcBef>
            </a:pPr>
            <a:r>
              <a:rPr lang="zh-CN" altLang="zh-CN" sz="2800">
                <a:solidFill>
                  <a:srgbClr val="FF0000"/>
                </a:solidFill>
                <a:latin typeface="Calibri"/>
                <a:ea typeface="微软雅黑"/>
              </a:rPr>
              <a:t>       </a:t>
            </a:r>
            <a:endParaRPr lang="zh-CN" altLang="zh-CN" sz="2800">
              <a:solidFill>
                <a:srgbClr val="FF0000"/>
              </a:solidFill>
              <a:latin typeface="Calibri"/>
              <a:ea typeface="微软雅黑"/>
            </a:endParaRPr>
          </a:p>
          <a:p>
            <a:pPr algn="just">
              <a:lnSpc>
                <a:spcPct val="125000"/>
              </a:lnSpc>
              <a:spcBef>
                <a:spcPts val="600"/>
              </a:spcBef>
            </a:pPr>
            <a:r>
              <a:rPr lang="zh-CN" altLang="zh-CN" sz="2800">
                <a:solidFill>
                  <a:srgbClr val="FF0000"/>
                </a:solidFill>
                <a:latin typeface="Calibri"/>
                <a:ea typeface="微软雅黑"/>
              </a:rPr>
              <a:t>      </a:t>
            </a:r>
            <a:r>
              <a:rPr lang="zh-CN" altLang="zh-CN" sz="2800">
                <a:latin typeface="Times New Roman" panose="02020603050405020304" charset="0"/>
                <a:ea typeface="微软雅黑"/>
              </a:rPr>
              <a:t> </a:t>
            </a:r>
            <a:r>
              <a:rPr lang="zh-CN" altLang="zh-CN" sz="2400">
                <a:latin typeface="Times New Roman" panose="02020603050405020304" charset="0"/>
                <a:ea typeface="微软雅黑"/>
              </a:rPr>
              <a:t>To paraphrase means to completely reproduce the original meaning in your own words (but never include your own opinion). There are basically two ways of paraphrasing: by making word-level transformations (and maintaining the original syntax) or by considering its </a:t>
            </a:r>
            <a:r>
              <a:rPr lang="en-US" altLang="zh-CN" sz="2400">
                <a:latin typeface="Times New Roman" panose="02020603050405020304" charset="0"/>
                <a:ea typeface="微软雅黑"/>
              </a:rPr>
              <a:t>“</a:t>
            </a:r>
            <a:r>
              <a:rPr lang="zh-CN" altLang="zh-CN" sz="2400">
                <a:latin typeface="Times New Roman" panose="02020603050405020304" charset="0"/>
                <a:ea typeface="微软雅黑"/>
              </a:rPr>
              <a:t>deep structure” and making more significant changes. It is usually believed that making word-level paraphrases is easier than deep level transformations.</a:t>
            </a:r>
            <a:endParaRPr lang="zh-CN" altLang="zh-CN" sz="2400">
              <a:latin typeface="Times New Roman" panose="02020603050405020304" charset="0"/>
              <a:ea typeface="微软雅黑"/>
            </a:endParaRPr>
          </a:p>
        </p:txBody>
      </p:sp>
      <p:sp>
        <p:nvSpPr>
          <p:cNvPr id="30725"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74" name="直接连接符 73"/>
          <p:cNvCxnSpPr/>
          <p:nvPr/>
        </p:nvCxnSpPr>
        <p:spPr>
          <a:xfrm>
            <a:off x="0" y="635000"/>
            <a:ext cx="4229100" cy="0"/>
          </a:xfrm>
          <a:prstGeom prst="line">
            <a:avLst/>
          </a:prstGeom>
          <a:ln>
            <a:solidFill>
              <a:schemeClr val="bg1">
                <a:lumMod val="65000"/>
              </a:schemeClr>
            </a:solidFill>
            <a:tailEnd type="oval"/>
          </a:ln>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962900" y="635000"/>
            <a:ext cx="4229100" cy="0"/>
          </a:xfrm>
          <a:prstGeom prst="line">
            <a:avLst/>
          </a:prstGeom>
          <a:ln>
            <a:solidFill>
              <a:schemeClr val="bg1">
                <a:lumMod val="65000"/>
              </a:schemeClr>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76" name="文本框 75"/>
          <p:cNvSpPr txBox="1"/>
          <p:nvPr/>
        </p:nvSpPr>
        <p:spPr>
          <a:xfrm>
            <a:off x="4709794" y="276225"/>
            <a:ext cx="2773042" cy="645160"/>
          </a:xfrm>
          <a:prstGeom prst="rect">
            <a:avLst/>
          </a:prstGeom>
          <a:solidFill>
            <a:srgbClr val="DC7240"/>
          </a:solidFill>
        </p:spPr>
        <p:txBody>
          <a:bodyPr wrap="square" rtlCol="0">
            <a:spAutoFit/>
            <a:scene3d>
              <a:camera prst="orthographicFront"/>
              <a:lightRig rig="threePt" dir="t"/>
            </a:scene3d>
            <a:sp3d contourW="12700"/>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fontAlgn="auto"/>
            <a:r>
              <a:rPr lang="en-US" altLang="zh-CN" sz="3600" b="1" noProof="1">
                <a:solidFill>
                  <a:schemeClr val="bg1"/>
                </a:solidFill>
                <a:latin typeface="Calibri"/>
                <a:ea typeface="+mn-ea"/>
                <a:cs typeface="Calibri" panose="020f0502020204030204" charset="0"/>
              </a:rPr>
              <a:t>Unit Six</a:t>
            </a:r>
            <a:endParaRPr lang="en-US" altLang="zh-CN" sz="3600" b="1" noProof="1">
              <a:solidFill>
                <a:schemeClr val="bg1"/>
              </a:solidFill>
              <a:latin typeface="Calibri"/>
              <a:cs typeface="Calibri" panose="020f0502020204030204" charset="0"/>
            </a:endParaRPr>
          </a:p>
        </p:txBody>
      </p:sp>
      <p:sp>
        <p:nvSpPr>
          <p:cNvPr id="32772" name="文本框 22"/>
          <p:cNvSpPr txBox="1"/>
          <p:nvPr/>
        </p:nvSpPr>
        <p:spPr>
          <a:xfrm>
            <a:off x="704850" y="1895475"/>
            <a:ext cx="10883900" cy="3722688"/>
          </a:xfrm>
          <a:prstGeom prst="rect">
            <a:avLst/>
          </a:prstGeom>
          <a:solidFill>
            <a:schemeClr val="bg1"/>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spcBef>
                <a:spcPts val="600"/>
              </a:spcBef>
            </a:pPr>
            <a:r>
              <a:rPr lang="en-US" altLang="zh-CN" sz="2800" b="1">
                <a:latin typeface="Calibri"/>
                <a:ea typeface="微软雅黑"/>
              </a:rPr>
              <a:t>B. Paraphrasing</a:t>
            </a:r>
            <a:endParaRPr lang="zh-CN" altLang="zh-CN" sz="2800">
              <a:solidFill>
                <a:srgbClr val="FF0000"/>
              </a:solidFill>
              <a:latin typeface="Calibri"/>
              <a:ea typeface="微软雅黑"/>
            </a:endParaRPr>
          </a:p>
          <a:p>
            <a:pPr>
              <a:spcBef>
                <a:spcPts val="1200"/>
              </a:spcBef>
            </a:pPr>
            <a:r>
              <a:rPr lang="zh-CN" altLang="zh-CN" sz="2800">
                <a:solidFill>
                  <a:srgbClr val="FF0000"/>
                </a:solidFill>
                <a:latin typeface="Calibri"/>
                <a:ea typeface="微软雅黑"/>
              </a:rPr>
              <a:t>     </a:t>
            </a:r>
            <a:r>
              <a:rPr lang="zh-CN" altLang="zh-CN" sz="2400">
                <a:latin typeface="Times New Roman" panose="02020603050405020304" charset="0"/>
                <a:ea typeface="微软雅黑"/>
              </a:rPr>
              <a:t>Here are some guidelines for paraphrasing:</a:t>
            </a:r>
            <a:endParaRPr lang="zh-CN" altLang="zh-CN" sz="2400">
              <a:latin typeface="Times New Roman" panose="02020603050405020304" charset="0"/>
              <a:ea typeface="微软雅黑"/>
            </a:endParaRPr>
          </a:p>
          <a:p>
            <a:pPr>
              <a:spcBef>
                <a:spcPts val="1200"/>
              </a:spcBef>
            </a:pPr>
            <a:r>
              <a:rPr lang="zh-CN" altLang="zh-CN" sz="2400">
                <a:latin typeface="Times New Roman" panose="02020603050405020304" charset="0"/>
                <a:ea typeface="微软雅黑"/>
              </a:rPr>
              <a:t>     • Use synonyms;</a:t>
            </a:r>
            <a:endParaRPr lang="zh-CN" altLang="zh-CN" sz="2400">
              <a:latin typeface="Times New Roman" panose="02020603050405020304" charset="0"/>
              <a:ea typeface="微软雅黑"/>
            </a:endParaRPr>
          </a:p>
          <a:p>
            <a:pPr>
              <a:spcBef>
                <a:spcPts val="1200"/>
              </a:spcBef>
            </a:pPr>
            <a:r>
              <a:rPr lang="zh-CN" altLang="zh-CN" sz="2400">
                <a:latin typeface="Times New Roman" panose="02020603050405020304" charset="0"/>
                <a:ea typeface="微软雅黑"/>
              </a:rPr>
              <a:t>     • Change word forms;</a:t>
            </a:r>
            <a:endParaRPr lang="zh-CN" altLang="zh-CN" sz="2400">
              <a:latin typeface="Times New Roman" panose="02020603050405020304" charset="0"/>
              <a:ea typeface="微软雅黑"/>
            </a:endParaRPr>
          </a:p>
          <a:p>
            <a:pPr>
              <a:spcBef>
                <a:spcPts val="1200"/>
              </a:spcBef>
            </a:pPr>
            <a:r>
              <a:rPr lang="zh-CN" altLang="zh-CN" sz="2400">
                <a:latin typeface="Times New Roman" panose="02020603050405020304" charset="0"/>
                <a:ea typeface="微软雅黑"/>
              </a:rPr>
              <a:t>     • Make necessary structural adjustments;</a:t>
            </a:r>
            <a:endParaRPr lang="zh-CN" altLang="zh-CN" sz="2400">
              <a:latin typeface="Times New Roman" panose="02020603050405020304" charset="0"/>
              <a:ea typeface="微软雅黑"/>
            </a:endParaRPr>
          </a:p>
          <a:p>
            <a:pPr>
              <a:spcBef>
                <a:spcPts val="1200"/>
              </a:spcBef>
            </a:pPr>
            <a:r>
              <a:rPr lang="zh-CN" altLang="zh-CN" sz="2400">
                <a:latin typeface="Times New Roman" panose="02020603050405020304" charset="0"/>
                <a:ea typeface="微软雅黑"/>
              </a:rPr>
              <a:t>     • Change between the affirmative and the negative;</a:t>
            </a:r>
            <a:endParaRPr lang="zh-CN" altLang="zh-CN" sz="2400">
              <a:latin typeface="Times New Roman" panose="02020603050405020304" charset="0"/>
              <a:ea typeface="微软雅黑"/>
            </a:endParaRPr>
          </a:p>
          <a:p>
            <a:pPr>
              <a:spcBef>
                <a:spcPts val="1200"/>
              </a:spcBef>
            </a:pPr>
            <a:r>
              <a:rPr lang="zh-CN" altLang="zh-CN" sz="2400">
                <a:latin typeface="Times New Roman" panose="02020603050405020304" charset="0"/>
                <a:ea typeface="微软雅黑"/>
              </a:rPr>
              <a:t>     • Include references to the original source.</a:t>
            </a:r>
            <a:endParaRPr lang="zh-CN" altLang="zh-CN" sz="2400">
              <a:latin typeface="Times New Roman" panose="02020603050405020304" charset="0"/>
              <a:ea typeface="微软雅黑"/>
            </a:endParaRPr>
          </a:p>
        </p:txBody>
      </p:sp>
      <p:sp>
        <p:nvSpPr>
          <p:cNvPr id="32773" name="文本框 23"/>
          <p:cNvSpPr txBox="1"/>
          <p:nvPr/>
        </p:nvSpPr>
        <p:spPr>
          <a:xfrm>
            <a:off x="723900" y="1101725"/>
            <a:ext cx="3346450" cy="584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en-US" altLang="zh-CN" sz="3200" b="1">
                <a:latin typeface="Calibri"/>
                <a:ea typeface="微软雅黑"/>
                <a:sym typeface="微软雅黑" panose="020b0503020204020204" charset="-122"/>
              </a:rPr>
              <a:t>III. Language Focus</a:t>
            </a:r>
            <a:endParaRPr lang="en-US" altLang="zh-CN" sz="3200" b="1">
              <a:latin typeface="Calibri"/>
              <a:ea typeface="微软雅黑"/>
              <a:sym typeface="微软雅黑" panose="020b0503020204020204" charset="-122"/>
            </a:endParaRPr>
          </a:p>
        </p:txBody>
      </p:sp>
      <p:sp>
        <p:nvSpPr>
          <p:cNvPr id="40" name="任意多边形 39"/>
          <p:cNvSpPr/>
          <p:nvPr/>
        </p:nvSpPr>
        <p:spPr>
          <a:xfrm>
            <a:off x="10445750" y="5500688"/>
            <a:ext cx="1746250" cy="1357313"/>
          </a:xfrm>
          <a:custGeom>
            <a:gdLst>
              <a:gd name="connsiteX0" fmla="*/ 1319464 w 1319464"/>
              <a:gd name="connsiteY0" fmla="*/ 0 h 1025247"/>
              <a:gd name="connsiteX1" fmla="*/ 1319464 w 1319464"/>
              <a:gd name="connsiteY1" fmla="*/ 1025247 h 1025247"/>
              <a:gd name="connsiteX2" fmla="*/ 0 w 1319464"/>
              <a:gd name="connsiteY2" fmla="*/ 1025247 h 1025247"/>
            </a:gdLst>
            <a:cxnLst>
              <a:cxn ang="0">
                <a:pos x="connsiteX0" y="connsiteY0"/>
              </a:cxn>
              <a:cxn ang="0">
                <a:pos x="connsiteX1" y="connsiteY1"/>
              </a:cxn>
              <a:cxn ang="0">
                <a:pos x="connsiteX2" y="connsiteY2"/>
              </a:cxn>
            </a:cxnLst>
            <a:rect l="l" t="t" r="r" b="b"/>
            <a:pathLst>
              <a:path w="1319464" h="1025247">
                <a:moveTo>
                  <a:pt x="1319464" y="0"/>
                </a:moveTo>
                <a:lnTo>
                  <a:pt x="1319464" y="1025247"/>
                </a:lnTo>
                <a:lnTo>
                  <a:pt x="0" y="1025247"/>
                </a:lnTo>
                <a:close/>
              </a:path>
            </a:pathLst>
          </a:custGeom>
          <a:solidFill>
            <a:srgbClr val="4C46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rgbClr val="FFFFFF"/>
                </a:solidFill>
                <a:latin typeface="Arial"/>
                <a:ea typeface="微软雅黑"/>
                <a:cs typeface="+mn-cs"/>
              </a:defRPr>
            </a:lvl9pPr>
          </a:lstStyle>
          <a:p>
            <a:pPr algn="ctr" fontAlgn="auto"/>
            <a:endParaRPr lang="zh-CN" altLang="en-US" strike="noStrike" noProof="1"/>
          </a:p>
        </p:txBody>
      </p:sp>
    </p:spTree>
    <p:custDataLst>
      <p:tags r:id="rId3"/>
    </p:custData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2772">
                                            <p:txEl>
                                              <p:pRg st="1" end="1"/>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32772">
                                            <p:txEl>
                                              <p:pRg st="2" end="2"/>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32772">
                                            <p:txEl>
                                              <p:pRg st="3" end="3"/>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32772">
                                            <p:txEl>
                                              <p:pRg st="4" end="4"/>
                                            </p:txEl>
                                          </p:spTgt>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32772">
                                            <p:txEl>
                                              <p:pRg st="5" end="5"/>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327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https://d.book118.com/107140155034006035</a:t>
            </a:r>
          </a:p>
        </p:txBody>
      </p:sp>
    </p:spTree>
  </p:cSld>
  <p:clrMapOvr>
    <a:masterClrMapping/>
  </p:clrMapOvr>
  <p:transition/>
  <p:timing/>
</p:sld>
</file>

<file path=ppt/tags/tag1.xml><?xml version="1.0" encoding="utf-8"?>
<p:tagLst xmlns:p="http://schemas.openxmlformats.org/presentationml/2006/main">
  <p:tag name="ISLIDE.DIAGRAM" val="fce02f6d-e5cd-4546-9067-9c516b8d3097"/>
</p:tagLst>
</file>

<file path=ppt/tags/tag2.xml><?xml version="1.0" encoding="utf-8"?>
<p:tagLst xmlns:p="http://schemas.openxmlformats.org/presentationml/2006/main">
  <p:tag name="ISLIDE.DIAGRAM" val="fce02f6d-e5cd-4546-9067-9c516b8d3097"/>
</p:tagLst>
</file>

<file path=ppt/tags/tag3.xml><?xml version="1.0" encoding="utf-8"?>
<p:tagLst xmlns:p="http://schemas.openxmlformats.org/presentationml/2006/main">
  <p:tag name="ISLIDE.DIAGRAM" val="fce02f6d-e5cd-4546-9067-9c516b8d3097"/>
</p:tagLst>
</file>

<file path=ppt/tags/tag4.xml><?xml version="1.0" encoding="utf-8"?>
<p:tagLst xmlns:p="http://schemas.openxmlformats.org/presentationml/2006/main">
  <p:tag name="ISLIDE.DIAGRAM" val="fce02f6d-e5cd-4546-9067-9c516b8d3097"/>
</p:tagLst>
</file>

<file path=ppt/tags/tag5.xml><?xml version="1.0" encoding="utf-8"?>
<p:tagLst xmlns:p="http://schemas.openxmlformats.org/presentationml/2006/main">
  <p:tag name="ISLIDE.DIAGRAM" val="fce02f6d-e5cd-4546-9067-9c516b8d3097"/>
</p:tagLst>
</file>

<file path=ppt/tags/tag6.xml><?xml version="1.0" encoding="utf-8"?>
<p:tagLst xmlns:p="http://schemas.openxmlformats.org/presentationml/2006/main">
  <p:tag name="ISLIDE.DIAGRAM" val="fce02f6d-e5cd-4546-9067-9c516b8d3097"/>
</p:tagLst>
</file>

<file path=ppt/tags/tag7.xml><?xml version="1.0" encoding="utf-8"?>
<p:tagLst xmlns:p="http://schemas.openxmlformats.org/presentationml/2006/main">
  <p:tag name="ISLIDE.DIAGRAM" val="fce02f6d-e5cd-4546-9067-9c516b8d3097"/>
</p:tagLst>
</file>

<file path=ppt/tags/tag8.xml><?xml version="1.0" encoding="utf-8"?>
<p:tagLst xmlns:p="http://schemas.openxmlformats.org/presentationml/2006/main">
  <p:tag name="ISLIDE.DIAGRAM" val="fce02f6d-e5cd-4546-9067-9c516b8d3097"/>
</p:tagLst>
</file>

<file path=ppt/tags/tag9.xml><?xml version="1.0" encoding="utf-8"?>
<p:tagLst xmlns:p="http://schemas.openxmlformats.org/presentationml/2006/main">
  <p:tag name="ISLIDE.DIAGRAM" val="fce02f6d-e5cd-4546-9067-9c516b8d3097"/>
</p:tagLst>
</file>

<file path=ppt/tags/tag10.xml><?xml version="1.0" encoding="utf-8"?>
<p:tagLst xmlns:p="http://schemas.openxmlformats.org/presentationml/2006/main">
  <p:tag name="ISLIDE.DIAGRAM" val="fce02f6d-e5cd-4546-9067-9c516b8d3097"/>
</p:tagLst>
</file>

<file path=ppt/tags/tag11.xml><?xml version="1.0" encoding="utf-8"?>
<p:tagLst xmlns:p="http://schemas.openxmlformats.org/presentationml/2006/main">
  <p:tag name="ISLIDE.DIAGRAM" val="fce02f6d-e5cd-4546-9067-9c516b8d3097"/>
</p:tagLst>
</file>

<file path=ppt/tags/tag12.xml><?xml version="1.0" encoding="utf-8"?>
<p:tagLst xmlns:p="http://schemas.openxmlformats.org/presentationml/2006/main">
  <p:tag name="ISLIDE.DIAGRAM" val="fce02f6d-e5cd-4546-9067-9c516b8d3097"/>
</p:tagLst>
</file>

<file path=ppt/tags/tag13.xml><?xml version="1.0" encoding="utf-8"?>
<p:tagLst xmlns:p="http://schemas.openxmlformats.org/presentationml/2006/main">
  <p:tag name="ISLIDE.DIAGRAM" val="fce02f6d-e5cd-4546-9067-9c516b8d3097"/>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自定义 102">
      <a:dk1>
        <a:sysClr val="windowText" lastClr="000000"/>
      </a:dk1>
      <a:lt1>
        <a:sysClr val="window" lastClr="FFFFFF"/>
      </a:lt1>
      <a:dk2>
        <a:srgbClr val="44546A"/>
      </a:dk2>
      <a:lt2>
        <a:srgbClr val="E7E6E6"/>
      </a:lt2>
      <a:accent1>
        <a:srgbClr val="298CC5"/>
      </a:accent1>
      <a:accent2>
        <a:srgbClr val="4C4676"/>
      </a:accent2>
      <a:accent3>
        <a:srgbClr val="298CC5"/>
      </a:accent3>
      <a:accent4>
        <a:srgbClr val="4C4676"/>
      </a:accent4>
      <a:accent5>
        <a:srgbClr val="298CC5"/>
      </a:accent5>
      <a:accent6>
        <a:srgbClr val="4C4676"/>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15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宋体</vt:lpstr>
      <vt:lpstr>等线 Light</vt:lpstr>
      <vt:lpstr>等线</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2024-09-09T13:10:26.499</cp:lastPrinted>
  <dcterms:created xsi:type="dcterms:W3CDTF">2024-09-09T05:10:26Z</dcterms:created>
  <dcterms:modified xsi:type="dcterms:W3CDTF">2024-09-09T05:10:28Z</dcterms:modified>
</cp:coreProperties>
</file>