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02D71C-D98F-4DFE-ABAD-C1ED9B1A0A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C29C37-B9E1-4FFC-9647-8E2E0F7D27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674231-FA34-4235-B253-B015442D24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91466DA-213D-496B-A2C1-0D7428D074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009D616-FBDE-4439-96A6-8494C5044C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6A2E21A-2312-4344-83B5-023659DB33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2A17FBC-2459-417F-9A66-89A4447C5E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CB5BFD6-5F02-48A6-AA04-5DFBE80AF5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2FB05D7-98CA-434A-BBB7-77B16686CA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1E7DC7-CF43-470D-8B3F-8718277D35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729F45-E6E5-460C-AC1E-6F06CD296B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07142025145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9545" y="3623969"/>
            <a:ext cx="8219058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lumMod val="95000"/>
                    <a:lumOff val="5000"/>
                    <a:alpha val="100000"/>
                  </a:schemeClr>
                </a:solidFill>
                <a:latin typeface="Arial"/>
                <a:ea typeface="Arial"/>
                <a:cs typeface="Arial"/>
              </a:rPr>
              <a:t>护理质控经验分享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37462" y="5117274"/>
            <a:ext cx="1750777" cy="3120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护理质控的重要性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护理质控的关键环节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护理质控的实践经验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护理质控的未来展望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护理质控的挑战与对策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护理质控的案例分析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护理质控的重要性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通过定期对护理过程进行评估，可以及时发现和纠正存在的问题，从而提高护理质量。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定期评估护理过程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0292" r="2029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标准化操作流程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培训和教育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制定标准化的操作流程，确保护士在执行护理操作时遵循统一的标准，从而提高护理质量。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加强护士的培训和教育，提高护士的专业技能和服务意识，从而提升护理质量。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提高护理质量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5477" b="547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保障患者安全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风险评估和预防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对患者进行全面的风险评估，提前预防和应对潜在的护理风险，确保患者安全。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严格遵守规章制度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确保护士严格遵守相关规章制度和操作规程，防止因操作不当导致的患者安全事故。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及时报告和处理不良事件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鼓励护士及时报告和处理不良事件，分析原因并采取改进措施，以保障患者安全。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实践经验积累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通过实践经验的不断积累，使护士能够更好地应对各种护理情况，提升专业水平。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护士之间的交流与合作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加强护士之间的交流与合作，互相学习和分享经验，共同提高专业水平。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持续学习和进修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鼓励护士持续学习和进修，掌握最新的护理理念和技术，提高专业水平。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8417" r="18417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提升护士专业水平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护理质控的关键环节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制定全面的人员培训计划，包括岗前培训、在岗培训和进修培训等，确保护理人员具备必要的专业知识和技能。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培训计划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培训内容应涵盖护理理论、操作技能、沟通技巧、法律法规等方面，以提高护理人员的综合素质。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培训内容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对培训效果进行评估，通过考核、反馈等方式了解护理人员掌握情况，及时调整培训计划和内容。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培训效果评估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人员培训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完善护理工作流程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优化护理工作流程，明确各岗位职责和工作程序，确保护理工作有序进行。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制定护理质控标准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根据国家相关法规和医院实际情况，制定护理质控标准，明确护理工作的要求和规范。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建立奖惩机制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建立完善的奖惩机制，对表现优秀的护理人员进行表彰和奖励，对存在问题的护理人员进行教育和整改。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21875" r="21875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制度建设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定期对护理工作进行检查，包括日常巡查、专项检查等，确保各项制度和标准得到有效执行。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7167" r="171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125" r="1612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4958" r="14958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定期检查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不定期对护理工作进行抽查，以发现日常工作中存在的问题和隐患。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不定期抽查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关注患者反馈，及时了解护理工作的不足之处，有针对性地进行改进。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患者反馈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监督检查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持续改进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将持续改进的理念贯穿于护理质控的全过程，鼓励护理人员积极参与改进工作，不断提高护理质量。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分析总结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对监督检查结果进行分析总结，找出护理工作中的问题和不足，制定相应的改进措施。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优化流程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根据分析总结结果，优化护理工作流程和规范，提高工作效率和质量。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持续改进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护理质控的实践经验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有效沟通是提升患者满意度的关键。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护理工作中，加强与患者的沟通至关重要。通过耐心倾听、解答疑问和提供必要的信息，可以增强患者对护理工作的信任和理解，从而提高患者满意度。同时，与患者家属的沟通也必不可少，及时告知病情和治疗进展，有助于建立良好的医患关系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案例一：加强沟通，提高患者满意度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优化护理流程能显著提升工作效率。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通过对护理流程进行持续改进和优化，可以减少不必要的工作环节，提高工作效率。例如，采用电子病历系统取代纸质病历，简化交接班流程，合理安排人力资源等措施，都能有效提升护理工作的效率和质量。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6" r="250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案例二：优化流程，提升工作效率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https://d.book118.com/107142025145006033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2024-09-07T09:51:23.242</cp:lastPrinted>
  <dcterms:created xsi:type="dcterms:W3CDTF">2024-09-07T01:51:23Z</dcterms:created>
  <dcterms:modified xsi:type="dcterms:W3CDTF">2024-09-07T01:51:25Z</dcterms:modified>
</cp:coreProperties>
</file>