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E8B10-25F1-4A03-9CCF-03B333D4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8393-377D-4140-8EB9-9542C2C4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787DD-8230-444D-B90F-3645AAC3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505B-A07C-4438-8BDA-A2A2233CA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08D7F-3600-4515-A3FD-83B0DF78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208533-E58F-407F-BBF7-9C21445E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82788-BBD1-400A-BD3F-58259C44A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E8827-71D0-4E24-B15A-C3C4391C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2199F-2F9D-4729-B919-727E6EFA8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CFD46-1A3F-4A14-9C03-189944B4D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8122-5BDF-4EE2-999D-102CD8FCA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2041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爸爸初产妇护理方案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了解产后护理的重要性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爸爸在产后护理中的角色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产后护理的基本知识和技能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了解产后护理的重要性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产后恢复对母亲健康的影响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产后恢复有助于减少产后出血、感染等并发症的风险，加速伤口愈合，提高母亲的生活质量。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产后恢复对母亲的身体和心理健康至关重要，有助于预防产后抑郁、提高母乳分泌量、促进子宫收缩等。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新生儿护理的关键要点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新生儿护理需要关注保暖、喂养、清洁、安全等方面，确保新生儿健康成长。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新生儿皮肤娇嫩，需要注意清洁和保湿，预防尿布疹等皮肤问题。同时要防止新生儿窒息等安全事故。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产后护理不仅关乎母亲和新生儿的健康，也影响到家庭和谐与幸福。爸爸需要积极参与产后护理工作，共同承担育儿责任。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良好的产后护理有助于增强夫妻间的沟通和合作，提高家庭稳定性，为孩子的成长创造良好的家庭环境。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家庭和谐与产后护理的关系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爸爸在产后护理中的角色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爸爸的参与能够减轻妈妈的负担，提高护理效果，促进家庭的和谐与稳定。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增进亲子关系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促进家庭分工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爸爸参与护理能够增加与宝宝的互动，促进亲子关系的建立和发展。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爸爸参与护理有助于实现家庭成员间的合理分工，减轻妈妈的负担，提高家庭整体的生活质量。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爸爸参与护理的好处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爸爸可以协助换尿布、喂食、哄睡等照顾宝宝的日常工作，减轻妈妈的负担。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083" b="11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照顾宝宝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爸爸可以分担家务事，如洗衣、做饭、打扫卫生等，让妈妈有更多的时间休息和照顾宝宝。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分担家务事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爸爸可以陪伴妈妈，给予她情感上的支持和安慰，共同度过产后的适应期。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陪伴妈妈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爸爸如何协助产妇护理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32" b="100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爸爸如何处理与产妇的关系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爸爸应与妈妈保持良好的沟通，理解她的需求和感受，共同解决问题。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支持与鼓励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爸爸应对妈妈给予支持和鼓励，帮助她树立信心，克服困难。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尊重与体贴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爸爸应尊重妈妈的意愿和感受，体贴她的辛苦和付出，共同营造温馨的家庭氛围。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产后护理的基本知识和技能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产后饮食应以营养丰富、易于消化为主，多食用高蛋白、高热量食物，如肉类、蛋类、奶制品等。同时，要保证食物的多样性，适量摄入新鲜蔬菜和水果，以补充维生素和矿物质。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产妇饮食调理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https://d.book118.com/107142041164006032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2024-09-06T00:45:41.582</cp:lastPrinted>
  <dcterms:created xsi:type="dcterms:W3CDTF">2024-09-05T16:45:41Z</dcterms:created>
  <dcterms:modified xsi:type="dcterms:W3CDTF">2024-09-05T16:45:43Z</dcterms:modified>
</cp:coreProperties>
</file>