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E3920-2017-4B3C-A798-CD5B4E65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1788B-2A16-497F-A2C6-4BAFF3D34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E9A6D-3701-4F19-976F-5F98C79F8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9AB28-8D27-4264-9505-B4AA25EEC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C1BBA-4DDE-4CD8-A705-1DA3F6F0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B0286-C2CA-4A36-80C4-40302223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7B7A5-D7D1-48DC-A940-6176F455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5B661-1A41-4896-8560-580C7108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85A33-5AA8-454A-989B-62FCDD783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61EF6-DB77-4E06-8C0B-281FE7D5B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3139-16FF-47A7-8811-C7C4C062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43002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呼吸治疗师教学大纲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呼吸生理与疾病基础知识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呼吸治疗技术与实践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呼吸治疗师的临床思维与决策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呼吸治疗师的教育与培训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48" b="167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呼吸治疗师负责对各种呼吸系统疾病的诊断和治疗，包括慢性阻塞性肺病、哮喘、肺气肿等。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诊断和治疗呼吸系统疾病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提供健康咨询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根据患者的具体情况，呼吸治疗师需要制定个性化的治疗方案，包括药物治疗、氧疗、呼吸锻炼等。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呼吸治疗师需要定期监测患者的病情，评估治疗效果，及时调整治疗方案。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呼吸治疗师还需要向患者提供健康咨询，包括疾病预防、日常护理等方面的知识。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呼吸治疗师的职责与角色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早期的呼吸治疗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早在古代，人们已经开始尝试使用各种方法来治疗呼吸系统疾病。例如，中国古代的中医就有使用针灸和草药来治疗咳嗽和哮喘的方法。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现代呼吸治疗的发展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随着医学的进步，人们对呼吸系统疾病的认识逐渐深入，呼吸治疗的方法和技术也不断得到改进和发展。现代的呼吸治疗已经变得更加科学和规范。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随着科技的不断进步，呼吸治疗将会继续发展，未来可能会出现更加先进的治疗方法和设备。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呼吸治疗的发展历程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科学严谨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呼吸治疗师的职业道德与规范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877" r="1987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呼吸治疗师应该尊重患者的权利和尊严，保护患者的隐私和安全。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呼吸治疗师在制定治疗方案时应该遵循科学原则，不盲目使用未经证实的方法。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呼吸治疗师应该诚实守信，不夸大治疗效果，不隐瞒潜在风险。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呼吸治疗师应该不断学习和更新知识，提高自己的专业水平。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呼吸生理与疾病基础知识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详细介绍鼻、喉、气管、支气管、肺等呼吸器官的解剖结构，以及它们在呼吸过程中的作用。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阐述呼吸的生理过程，包括通气、换气、运输和排泄等环节，以及影响呼吸功能的各种因素。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呼吸系统的解剖与生理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常见呼吸系统疾病的分类与特点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介绍各种常见的呼吸系统疾病，如哮喘、慢性阻塞性肺疾病、肺癌等，以及它们的症状、诊断方法和治疗手段。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药物治疗与非药物治疗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阐述药物治疗的原则、常见药物及其作用机制，以及非药物治疗的方法，如氧疗、机械通气等。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常见呼吸系统疾病的诊断与治疗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介绍呼吸衰竭的定义、分类、诊断标准和治疗方法，阐述低氧血症和高碳酸血症对机体的影响。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详细介绍机械通气的原理、适应症、禁忌症和操作方法，包括无创通气和有创通气等。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呼吸衰竭与机械通气的应用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呼吸衰竭的分类与诊断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呼吸治疗技术与实践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包括经鼻导管吸氧、面罩吸氧、高压氧疗等，目的是提高血液中的氧气浓度，缓解缺氧症状。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氧舱治疗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在高压氧舱中进行治疗，通过增加环境中的氧气浓度，使患者呼吸更多的氧气，适用于某些特定的呼吸系统疾病。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氧疗与氧舱治疗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06" r="1640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用于刺激呼吸中枢，增加呼吸频率和潮气量，常用于治疗中枢性呼吸衰竭。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呼吸兴奋剂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在某些情况下，为了减轻患者的焦虑和呼吸困难，医生可能会使用镇静剂来降低患者的应激反应。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呼吸兴奋剂与镇静剂的应用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机械通气与无创通气的应用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通过机械装置来辅助或控制患者的呼吸，常用于严重呼吸衰竭的患者。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无创通气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通过面罩或其他无创连接方式，将呼吸机与患者连接，避免了对患者气道的侵入。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https://d.book118.com/107143002002006030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2024-09-01T09:46:08.370</cp:lastPrinted>
  <dcterms:created xsi:type="dcterms:W3CDTF">2024-09-01T01:46:08Z</dcterms:created>
  <dcterms:modified xsi:type="dcterms:W3CDTF">2024-09-01T01:46:10Z</dcterms:modified>
</cp:coreProperties>
</file>