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6F726A-FABE-4076-995A-0D94EBE05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9E956-CB9B-4857-8DF0-D0E965947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4A09FA-1380-4EF0-928A-C93D9EF9A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788E9E-C779-41A6-A5DC-8A8682DA63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81BBD8-FE66-4AF7-8A65-1F12A33D07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A1A9BB-5BA6-488F-A4CE-1BC68AED0E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57B829-3A30-4267-A0E7-BA89632781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CDE21C-A211-495B-A775-4A3377CF86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68A3C6-A43C-4B2C-90B2-20D39BC72B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9643A-D087-4AF6-B5C4-46E8EB8DF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0C703-AEF4-40DC-AB34-A6D71FAE4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4306314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安全防范系统检测与验收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安全防范系统概述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安全防范系统检测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安全防范系统验收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安全防范系统检测与验收中常见问题及解决方案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安全防范系统检测与验收的未来发展趋势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保障人民生命财产安全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安全防范系统作为社会公共安全体系的重要组成部分，其可靠性和有效性直接关系到人民生命财产的安全。通过检测与验收，可以确保系统正常运行，及时发现和消除安全隐患，从而保障人民生命财产安全。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67" r="14667"/>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推动安全防范技术发展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随着科技的不断发展，安全防范技术也在不断升级换代。通过检测与验收，可以及时了解新技术、新设备的应用情况，推动安全防范技术的创新和发展，提高安全防范系统的整体性能。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履行法律法规要求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国家和地方政府对于安全防范系统的建设和管理都有明确的法律法规要求。通过检测与验收，可以确保安全防范系统的建设和管理符合相关法律法规的要求，避免因违反法律法规而产生的风险和责任。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建议和展望</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根据本次检测与验收的结果，提出针对性的改进建议和优化措施，同时展望未来安全防范系统的发展趋势和技术创新方向。</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检测与验收流程</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介绍安全防范系统检测与验收的基本流程，包括前期准备、现场检测、数据分析、问题整改和最终验收等环节。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检测与验收标准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阐述安全防范系统检测与验收所依据的标准和规范，如国家标准、行业标准、地方标准等，以及这些标准和规范的具体内容和要求。</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检测与验收结果</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详细汇报本次安全防范系统检测与验收的结果，包括系统性能、安全性、稳定性等方面的评价，以及发现的问题和整改情况。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安全防范系统概述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安全防范系统是指运用安全防范产品和其他相关产品所构成的入侵报警系统、视频安防监控系统、出入口控制系统、防爆安全检查系统等，或由这些系统为子系统组合或集成的电子系统或网络。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功能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安全防范系统的功能主要包括入侵报警、视频监控、出入口控制、防爆安全检查等，旨在保障人身和财产安全，维护社会稳定。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入侵报警系统</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视频安防监控系统</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出入口控制系统</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防爆安全检查系统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组成部分</a:t>
              </a:r>
            </a:p>
          </p:txBody>
        </p:sp>
      </p:grpSp>
      <p:pic>
        <p:nvPicPr>
          <p:cNvPr id="28" name="Picture 28"/>
          <p:cNvPicPr>
            <a:picLocks noChangeAspect="1"/>
          </p:cNvPicPr>
          <p:nvPr/>
        </p:nvPicPr>
        <p:blipFill>
          <a:blip r:embed="rId2"/>
          <a:srcRect t="16874" b="1687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873" r="1287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73" r="1657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主要由探测器、报警控制器和报警装置等构成，用于探测非法入侵行为并触发报警。</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由摄像机、录像机、监视器等组成，用于实时监控目标区域，记录现场情况。</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主要由门禁控制器、读卡器、电磁锁等组成，用于控制和管理人员进出特定区域。</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包括X光机、金属探测器等设备，用于检查人员或物品是否携带危险物品。</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入侵报警系统工作原理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探测器感应到异常信号后，将信号传输给报警控制器，报警控制器根据预设程序判断是否触发报警，并通过声光等方式发出警报。</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视频安防监控系统工作原理</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摄像机捕捉目标区域的图像信息，通过传输设备将信号传输到监视器或录像机，实现实时监控或录像存储。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出入口控制系统工作原理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人员通过读卡器读取卡片信息，门禁控制器根据预设权限判断是否允许进出，控制电磁锁的开关状态。</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防爆安全检查系统工作原理</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通过X光机、金属探测器等设备对人员或物品进行扫描和检测，识别是否携带危险物品，确保安全。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安全防范系统检测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333" r="8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通过检测，可以验证安全防范系统是否按照设计要求正常运行，及时发现和解决问题，确保系统的稳定性和可靠性。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确保系统正常运行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检测可以对系统的各项性能指标进行评估，如响应时间、准确率、漏报率等，为系统的优化和改进提供依据。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评估系统性能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通过定期检测，可以及时发现潜在的安全风险，采取相应措施进行预防和应对，保障人员和财产的安全。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预防潜在风险</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检测目的和意义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根据安全防范系统的特点和要求，制定详细的检测计划，包括检测范围、时间、人员、工具等。</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制定检测计划</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详细记录检测结果，包括测试数据、性能指标、安全漏洞等，为后续分析和改进提供依据。</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检测结果记录</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对安全防范系统的各项功能进行测试，如入侵检测、报警、监控等，确保系统功能的完整性和可用性。</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系统功能测试</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运用专业的测试工具和方法，对系统的性能指标进行评估，如响应时间、吞吐量、并发用户数等。</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性能指标评估</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采用漏洞扫描工具对系统进行全面的安全漏洞扫描，发现潜在的安全风险。</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安全漏洞扫描</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检测方法和步骤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检测结果分析</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功能测试结果分析</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对功能测试的结果进行分析，找出系统存在的问题和缺陷，提出改进和优化建议。</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安全漏洞扫描结果分析</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对安全漏洞扫描结果进行分析，评估系统的安全风险等级，制定相应的安全加固措施。</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性能指标评估结果分析</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根据性能指标评估结果，分析系统的性能瓶颈和优化空间，提出性能优化方案。</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综合分析报告</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将功能测试、性能指标评估和安全漏洞扫描的结果进行综合分析，形成全面的检测报告，为安全防范系统的改进和优化提供决策支持。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https://d.book118.com/107143063140006041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2024-09-14T16:27:06.978</cp:lastPrinted>
  <dcterms:created xsi:type="dcterms:W3CDTF">2024-09-14T08:27:06Z</dcterms:created>
  <dcterms:modified xsi:type="dcterms:W3CDTF">2024-09-14T08:27:09Z</dcterms:modified>
</cp:coreProperties>
</file>