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3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0B7194D-BB8E-4523-9345-6F1BCDA33A3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7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7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7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7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8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C77C26-F1EE-4497-B9F1-7892A27A2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61188-BD51-4D0A-A162-A32A88D54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68E40-5754-4914-B020-CCDC449F0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D0A014-781D-449D-B6DC-C4AB81110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BB59B6-60D8-4313-BFA6-186943D08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1C5960-A61C-496D-AF24-6437A3F03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83E4EF-5EF3-46AC-9A7C-4B3E09B05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511D35-7DEB-42FD-B0CD-7960555C4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78A920-38CB-4F51-AF36-80BEFA5FC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DED9A-C760-4464-BA80-AA2DBC18F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C5D97-EA0D-4ACF-B8C5-E9D47B60A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A8615A4-830A-42DF-8A07-69412F06F6E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4AB2A463-CEE3-488D-B23B-18D9B3E1414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43163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教学效果提升人工智能的实践之路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教学效果提升人工智能的实践之路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人工智能技术在远程教育中的应用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人工智能在教学过程中的实际操作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教学效果提升人工智能的实践之路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介绍人工智能在教育中的应用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人工智能在教育领域扮演着越来越重要的角色。通过智能化技术，教学效果可以得到极大提升。利用人工智能技术，可以更好地适应学生的学习特点，提供更个性化的学习方式，同时也带来了一些挑战。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人工智能辅助教学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提高教学效率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智能教育平台的优势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实践案例分享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智能辅助教学应用案例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根据学生特点定制学习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个性化学习的实现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利用人工智能提高评估准确性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数据分析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实时反馈与个性化建议的重要性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帮助学生改进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人工智能在学生评估中的应用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智能评估系统的功能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自动评分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学习曲线分析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人工智能在教学设计中的应用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简化教学过程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智能教学设计工具的作用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根据学生需求调整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教学内容的个性化定制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提高教学效率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人工智能优化教学过程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人工智能应用案例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在现代教育环境中，人工智能已经广泛应用。通过智能化技术，学生的学习方式得到优化，教师的教学过程也得到了改进。人工智能不仅提高了教学效果，还为学习者提供了更多个性化的服务和支持。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人工智能技术在远程教育中的应用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远程教育中的人工智能技术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在远程教育中，人工智能技术发挥着重要作用。通过网络教学平台、人工智能教学助手和智能课程设计，教学效果得到了显著提升。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人工智能在远程教育评估中的应用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监测学生考试情况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智能考试监控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自动评分并反馈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智能作业批改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帮助教师调整教学进度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实时学习进度监测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技术应用落地的难点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缺乏有效教育场景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技术与教育融合难度大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未来发展趋势与展望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个性化学习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智能辅助教学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人工智能在远程教育中的挑战与发展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数据隐私保护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确保学生隐私信息安全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合规处理数据收集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远程教育与传统教育的比较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远程教育灵活便捷但缺少面对面交流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优点与不足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融合优势共同发展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结合传统教育模式与远程教育模式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提升教学效果，个性化教学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人工智能的作用与重要性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人工智能在教育中的重要性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根据学生特点定制学习计划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挖掘数据发现教学模式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教育大数据分析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提供个性化辅助，帮助教师更好教学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智能教学辅助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随着人工智能技术的不断发展，远程教育将迎来更广阔的发展空间。教学效果的提升将成为人工智能在教育领域的重要应用方向。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https://d.book118.com/107143163011006055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教学效果提升人工智能的实践之路</vt:lpstr>
      <vt:lpstr>目录</vt:lpstr>
      <vt:lpstr>第1章 教学效果提升人工智能的实践之路</vt:lpstr>
      <vt:lpstr>介绍人工智能在教育中的应用</vt:lpstr>
      <vt:lpstr>人工智能辅助教学</vt:lpstr>
      <vt:lpstr>人工智能在学生评估中的应用</vt:lpstr>
      <vt:lpstr>人工智能在教学设计中的应用</vt:lpstr>
      <vt:lpstr> </vt:lpstr>
      <vt:lpstr>第2章 人工智能技术在远程教育中的应用</vt:lpstr>
      <vt:lpstr> </vt:lpstr>
      <vt:lpstr>人工智能在远程教育评估中的应用</vt:lpstr>
      <vt:lpstr>人工智能在远程教育中的挑战与发展</vt:lpstr>
      <vt:lpstr>远程教育与传统教育的比较</vt:lpstr>
      <vt:lpstr>人工智能在教育中的重要性</vt:lpstr>
      <vt:lpstr>结语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2024-09-29T14:31:24.854</cp:lastPrinted>
  <dcterms:created xsi:type="dcterms:W3CDTF">2024-09-29T06:31:24Z</dcterms:created>
  <dcterms:modified xsi:type="dcterms:W3CDTF">2024-09-29T06:31:26Z</dcterms:modified>
</cp:coreProperties>
</file>