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95FD0-4C3C-49B1-AD66-4F7717EFE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B006A-BEBB-4448-A423-614F1DDD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56A2B-0406-47A2-8BD6-4FEE4352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53574-D6E9-4EC8-8C1A-D6D38671A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5B482-57EC-49E0-BE61-5D367B4B6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7B7FA3-8055-44DE-A466-A8FFACF39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9FDD2-E955-41A7-BCE6-BBAB5A654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3F559-3FAE-4F89-9D56-C32E8BB6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2D7DA-706A-438F-BF5D-C7CC6BDF6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FD433-6A8F-4C46-9CF3-B945B8D2F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BA362-2DB3-4C3D-A71D-AD6DD7AF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44005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爆发型品牌“彪马”的经营战术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渠道拓展与电商布局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彪马品牌定位为时尚与运动的结合，强调产品的设计感和功能性，以满足年轻消费者的需求。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时尚与运动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彪马定位于高端市场，注重产品的品质和细节，追求与耐克、阿迪达斯等品牌的差异化。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彪马在全球范围内推广其品牌，通过国际化的营销策略和合作，提升品牌知名度和影响力。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彪马品牌定位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彪马注重产品创新，不断推出新颖的设计，引领时尚潮流，与其他运动品牌形成差异化。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750" r="2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彪马采用独特的营销策略，如与知名时尚品牌和设计师合作，举办独具特色的活动等，提升品牌形象和市场竞争力。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彪马关注企业社会责任，积极参与公益活动，推动可持续发展，与其他品牌在价值观上形成差异化。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与竞争对手的差异化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高收入群体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由于彪马定位于高端市场，其目标消费群体也主要为高收入群体。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国际化消费者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在全球范围内推广品牌的彪马也吸引着国际化消费者，无论是在国内还是国外的年轻人都对彪马有着极高的认可度。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彪马的主要目标消费群体是年轻人，特别是追求时尚、热爱运动的年轻人。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目标消费群体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76" b="6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785" r="257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时尚元素融入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紧跟潮流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彪马的产品设计始终与时尚潮流保持同步，不断引入新的设计元素和色彩搭配，以满足年轻消费者的审美需求。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独特风格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彪马注重在产品设计中融入自己的品牌风格，通过独特的图案、细节和款式，打造出与众不同的产品形象。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为了提升产品的时尚感和功能性，彪马不断探索新型材料和创新技术，并将其应用于鞋类、服装和配饰等产品中。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彪马注重产品的功能性和舒适性，通过引入人体工程学设计理念，优化产品的结构和版型，以提升穿戴者的舒适体验。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为了确保产品的舒适性，彪马选用高品质的材料，如柔软的皮革、透气的布料和减震的鞋底等，以降低穿戴者的疲劳感。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为了满足不同消费者的个性化需求，彪马提供定制服务，消费者可以根据自己的喜好和需求选择颜色、材质和尺码等。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功能性与舒适性并重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彪马积极寻求与其他领域的品牌和设计师进行跨界合作，通过联名系列的方式推出独特的产品，以吸引更多消费者关注。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彪马与知名品牌和设计师的联名款不仅具有收藏价值，还能提升品牌知名度和影响力。通过限量发售和明星代言等方式，联名款成为了市场上的抢手货。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联名款推广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彪马的跨界合作模式多种多样，包括授权合作、共同研发和股权投资等，通过与不同领域的品牌和设计师合作，不断拓展品牌的影响力和市场份额。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合作模式多样化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跨界合作与联名款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彪马与多位国际知名明星签约，如蕾哈娜、坎耶·维斯特等，利用明星的影响力扩大品牌知名度。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彪马与各大社交媒体平台上的网红合作，通过网红的影响力吸引年轻消费者关注。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明星代言与网红合作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明星代言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彪马在社交媒体上发布有关品牌、产品、活动等内容，提高用户粘性和互动率。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通过社交媒体平台与用户互动，收集用户反馈，及时调整产品和服务。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https://d.book118.com/107144005035006041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2024-09-13T22:59:19.398</cp:lastPrinted>
  <dcterms:created xsi:type="dcterms:W3CDTF">2024-09-13T14:59:19Z</dcterms:created>
  <dcterms:modified xsi:type="dcterms:W3CDTF">2024-09-13T14:59:21Z</dcterms:modified>
</cp:coreProperties>
</file>