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5DAE7-0ECA-4240-B89A-56F2EA754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1BD08-BEEF-4A1B-B9B2-C2489AD27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798FC-05E1-4EAD-99CE-D6F67242A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730C7-04D0-4EDB-8A3C-717BFAD96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D68319-883B-4FD5-B476-2377C653F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5ACA3F-F92F-460A-A75E-231984F73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35A260-4B89-494C-AE7B-5BE716042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DB1A7-ABC1-4960-BDE9-C0A13029D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DD2B4-E4DF-4009-89BE-FCAED8F6E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5E967-0553-499B-9051-FA0A83346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89C9F-08E6-489D-B4F7-33591B3EA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451300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平面设计行业新媒体设计理论与实践研究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平面设计行业新媒体设计理论基础分析
 平面设计行业新媒体设计应用研究
 平面设计行业新媒体设计案例分析
 平面设计行业新媒体设计评价体系构建
 平面设计行业新媒体设计人才培养探索
 平面设计行业新媒体设计发展趋势预测
 平面设计行业新媒体设计与传统媒体融合
 平面设计行业新媒体设计与跨界合作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平面设计行业新媒体设计理论基础分析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平面设计行业新媒体设计理论与实践研究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平面设计行业新媒体设计理论基础分析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数字媒体技术：交互和体验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数字媒体技术的使用，如交互性和体验性，使得平面设计在新媒体平台上具有较高的适应性和可用性。</a:t>
            </a:r>
          </a:p>
          <a:p>
            <a:r>
              <a:t>2. 交互性设计中，平面设计师能够将用户与新媒体平台上的内容进行有效的互动，增强用户参与度和沉浸感。</a:t>
            </a:r>
          </a:p>
          <a:p>
            <a:r>
              <a:t>3. 体验性设计中，平面设计师可以通过视觉元素、动画效果和声音等手段，营造出丰富且逼真的场景，提高用户的满意度和忠诚度。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多媒体元素融合：视觉、听觉和触觉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多媒体元素的融合，如视觉、听觉和触觉，拓宽了平面设计在新媒体平台上的表现形式，增强了其传达信息的能力。</a:t>
            </a:r>
          </a:p>
          <a:p>
            <a:r>
              <a:t>2. 视觉元素的使用，如图片、图像和视频，能够为用户带来直观的视觉体验，帮助他们理解信息。</a:t>
            </a:r>
          </a:p>
          <a:p>
            <a:r>
              <a:t>3. 听觉元素的使用，如音乐、音效和旁白，能够为用户创造听觉体验，增强情感的表达和渲染力。</a:t>
            </a:r>
          </a:p>
          <a:p>
            <a:r>
              <a:t>4. 触觉元素的使用，如虚拟现实和增强现实技术，能够为用户带来身临其境的体验，提高用户的参与度和互动性。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平面设计行业新媒体设计理论基础分析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用户中心设计：个性化和定制化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用户中心设计理念的应用，强调以用户为中心，根据用户的需求和偏好进行个性化定制的设计，增强用户的满意度和使用体验。</a:t>
            </a:r>
          </a:p>
          <a:p>
            <a:r>
              <a:t>2. 个性化设计中，平面设计师能够通过收集和分析用户数据，了解用户的行为和偏好，从而提供 tailored 内容和服务。</a:t>
            </a:r>
          </a:p>
          <a:p>
            <a:r>
              <a:t>3. 定制化设计中，平面设计师能够根据用户的独特需求和要求，提供 custom 设计解决方案，满足用户的个性化需求。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跨平台适应性：响应式设计和兼容性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跨平台适应性设计的应用，使得平面设计能够在不同的设备和平台上自适应地显示，提高其可用性和触达范围。</a:t>
            </a:r>
          </a:p>
          <a:p>
            <a:r>
              <a:t>2. 响应式设计技术的使用，使得平面设计能够自动调整布局和元素大小，以适应不同设备和屏幕尺寸，确保用户在各种设备上都能获得良好的视觉体验。</a:t>
            </a:r>
          </a:p>
          <a:p>
            <a:r>
              <a:t>3. 兼容性设计中，平面设计师能够考虑不同平台和浏览器的兼容性，确保设计内容能够在不同的环境下正常显示和运作。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平面设计行业新媒体设计理论基础分析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信息可视化：数据图形化和视觉化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信息可视化技术的应用，将复杂的数据和信息转化为图形和视觉元素， giúp người dùng dễ dàng hiểu và retention.</a:t>
            </a:r>
          </a:p>
          <a:p>
            <a:r>
              <a:t>2. 数据图形化中，平面设计师能够将数据转化为图表、地图、图形和其他视觉形式，以直观且易于理解的方式呈现数据。</a:t>
            </a:r>
          </a:p>
          <a:p>
            <a:r>
              <a:t>3. 视觉化设计中，平面设计师能够通过颜色、形状、空间和动画等视觉元素，创建丰富的视觉体验，帮助用户快速地理解和洞察数据背后的信息和关联。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品牌识别和一致性：视觉形象和风格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品牌识别和一致性设计的应用，有助于在不同的新媒体平台上建立和维护品牌形象，增强品牌知名度和信誉。</a:t>
            </a:r>
          </a:p>
          <a:p>
            <a:r>
              <a:t>2. 视觉形象设计中，平面设计师能够创建独特的品牌标识、色彩搭配和字体，以便在不同的渠道和平台上保持一致的品牌形象。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平面设计行业新媒体设计应用研究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平面设计行业新媒体设计理论与实践研究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平面设计行业新媒体设计应用研究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新媒体设计在平面设计行业的应用现状：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互联网技术的飞速发展，使得新媒体在各个领域蓬勃兴起，平面设计也不例外。</a:t>
            </a:r>
          </a:p>
          <a:p>
            <a:r>
              <a:t>2. 新媒体设计作为一种新的设计形式，正在逐渐改变着平面设计的传统模式。</a:t>
            </a:r>
          </a:p>
          <a:p>
            <a:r>
              <a:t>3. 新媒体设计在平面设计行业的应用已经非常广泛，包括网站设计、移动端设计、电子商务设计、广告设计等。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新媒体设计在平面设计行业应用的优势：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新媒体设计的交互性强，可以为用户提供更好的体验。</a:t>
            </a:r>
          </a:p>
          <a:p>
            <a:r>
              <a:t>2. 新媒体设计的传播范围广，可以帮助企业触达更多的受众。</a:t>
            </a:r>
          </a:p>
          <a:p>
            <a:r>
              <a:t>3. 新媒体设计的成本相对较低，可以帮助企业节省成本。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平面设计行业新媒体设计应用研究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新媒体设计在平面设计行业应用的挑战：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新媒体设计的技术要求较高，需要设计师具备一定的技术能力。</a:t>
            </a:r>
          </a:p>
          <a:p>
            <a:r>
              <a:t>2. 新媒体设计的更新速度快，设计师需要不断学习新的技术和知识。</a:t>
            </a:r>
          </a:p>
          <a:p>
            <a:r>
              <a:t>3. 新媒体设计的竞争激烈，设计师需要不断提高自己的设计水平才能在激烈的竞争中脱颖而出。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新媒体设计在平面设计行业应用的趋势：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新媒体设计的技术将会不断发展，为设计师提供更多新的设计工具和方法。</a:t>
            </a:r>
          </a:p>
          <a:p>
            <a:r>
              <a:t>2. 新媒体设计的应用范围将会不断扩大，进入更多的新领域。</a:t>
            </a:r>
          </a:p>
          <a:p>
            <a:r>
              <a:t>3. 新媒体设计的商业价值将会不断提高，成为企业竞争力的重要组成部分。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平面设计行业新媒体设计应用研究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新媒体设计在平面设计行业应用的前沿：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人工智能技术正在被应用于新媒体设计领域，可以帮助设计师提高设计效率和质量。</a:t>
            </a:r>
          </a:p>
          <a:p>
            <a:r>
              <a:t>2. 虚拟现实技术正在被应用于新媒体设计领域，可以为用户提供更加沉浸式的体验。</a:t>
            </a:r>
          </a:p>
          <a:p>
            <a:r>
              <a:t>3. 区块链技术正在被应用于新媒体设计领域，可以帮助设计师保护自己的设计版权。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新媒体设计在平面设计行业应用的案例：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苹果公司的网站设计采用了新媒体设计技术，为用户提供了更好的体验。</a:t>
            </a:r>
          </a:p>
          <a:p>
            <a:r>
              <a:t>2. 耐克公司的移动端设计采用了新媒体设计技术，帮助企业触达了更多的受众。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平面设计行业新媒体设计案例分析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平面设计行业新媒体设计理论与实践研究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平面设计行业新媒体设计案例分析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新媒体环境下的平面设计思维转变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从传统媒体思维向新媒体思维转变：平面设计师需要从传统媒体的静态、单向传播思维转变为新媒体的动态、互动、多向传播思维。</a:t>
            </a:r>
          </a:p>
          <a:p>
            <a:r>
              <a:t>2. 从视觉思维向交互思维转变：新媒体环境下的平面设计不仅要考虑视觉效果，还要考虑交互体验。</a:t>
            </a:r>
          </a:p>
          <a:p>
            <a:r>
              <a:t>3. 从平面思维向立体思维转变：新媒体环境下的平面设计不再局限于二维空间，而是扩展到三维空间甚至四维空间。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新媒体技术对平面设计的影响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新媒体技术为平面设计提供了新的创作工具和手段，如数字图像处理软件、三维建模软件、动画制作软件等。</a:t>
            </a:r>
          </a:p>
          <a:p>
            <a:r>
              <a:t>2. 新媒体技术拓宽了平面设计作品的传播渠道和平台，如社交媒体、网络视频平台、移动互联网平台等。</a:t>
            </a:r>
          </a:p>
          <a:p>
            <a:r>
              <a:t>3. 新媒体技术对平面设计作品的呈现方式和表现形式产生了影响，如交互式设计、动态设计、虚拟现实设计等。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平面设计行业新媒体设计案例分析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新媒体环境下平面设计作品的创新与发展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新媒体环境下，平面设计作品呈现出多元化、跨界融合、个性化等特点。</a:t>
            </a:r>
          </a:p>
          <a:p>
            <a:r>
              <a:t>2. 新媒体环境下，平面设计作品的创作与制作更加注重用户体验和交互性。</a:t>
            </a:r>
          </a:p>
          <a:p>
            <a:r>
              <a:t>3. 新媒体环境下，平面设计作品的传播与推广更加依赖社交媒体和网络平台。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新媒体时代平面设计人才培养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新媒体时代，平面设计人才培养应注重培养学生的创新思维、交互思维和立体思维。</a:t>
            </a:r>
          </a:p>
          <a:p>
            <a:r>
              <a:t>2. 新媒体时代，平面设计人才培养应加强对新媒体技术的学习和应用。</a:t>
            </a:r>
          </a:p>
          <a:p>
            <a:r>
              <a:t>3. 新媒体时代，平面设计人才培养应注重培养学生的实践能力和综合素质。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平面设计行业新媒体设计案例分析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新媒体环境下平面设计行业的发展趋势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新媒体环境下，平面设计行业呈现出快速发展、多元化发展、跨界融合发展的趋势。</a:t>
            </a:r>
          </a:p>
          <a:p>
            <a:r>
              <a:t>2. 新媒体环境下，平面设计行业对人才的需求量不断增加，对人才的素质要求也不断提高。</a:t>
            </a:r>
          </a:p>
          <a:p>
            <a:r>
              <a:t>3. 新媒体环境下，平面设计行业将迎来更加广阔的发展前景。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新媒体环境下平面设计行业面临的挑战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新媒体环境下，平面设计行业面临着来自传统媒体和新兴媒体的双重竞争。</a:t>
            </a:r>
          </a:p>
          <a:p>
            <a:r>
              <a:t>2. 新媒体环境下，平面设计行业面临着技术更新换代快、行业竞争激烈等挑战。</a:t>
            </a:r>
          </a:p>
          <a:p>
            <a:r>
              <a:t>3. 新媒体环境下，平面设计行业面临着人才短缺、人才流失等问题。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平面设计行业新媒体设计评价体系构建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平面设计行业新媒体设计理论与实践研究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平面设计行业新媒体设计评价体系构建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新媒体设计评价体系的理论基础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新媒体设计评价体系的理论基础主要包括信息论、符号学、心理学、美学等。</a:t>
            </a:r>
          </a:p>
          <a:p>
            <a:r>
              <a:t>2. 信息论是研究信息传输、存储和处理的科学，为新媒体设计评价体系的构建提供了信息衡量和处理的理论基础。</a:t>
            </a:r>
          </a:p>
          <a:p>
            <a:r>
              <a:t>3. 符号学是研究符号及其意义的科学，为新媒体设计评价体系的构建提供了符号分析和解释的理论基础。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新媒体设计评价体系的原则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客观性原则：新媒体设计评价体系应建立在客观、公正的基础上，不受任何个人或团体的偏见和利益影响。</a:t>
            </a:r>
          </a:p>
          <a:p>
            <a:r>
              <a:t>2. 科学性原则：新媒体设计评价体系应以科学的方法和标准为基础，能够对新媒体设计进行科学、合理的评价。</a:t>
            </a:r>
          </a:p>
          <a:p>
            <a:r>
              <a:t>3. 实用性原则：新媒体设计评价体系应具有实用性，能够为新媒体设计者和用户提供有价值的参考和指导。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平面设计行业新媒体设计评价体系构建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新媒体设计评价体系的指标体系应涵盖信息组织、视觉表现、交互体验、用户体验等多个维度。</a:t>
            </a:r>
          </a:p>
          <a:p>
            <a:r>
              <a:t>2. 信息组织指标包括信息结构、信息导航、信息检索等；视觉表现指标包括色彩、图形、版式等；交互体验指标包括交互方式、交互界面、交互响应等；用户体验指标包括易用性、可用性、满意度等。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新媒体设计评价体系的评价方法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新媒体设计评价体系的评价方法包括定量评价法和定性评价法。</a:t>
            </a:r>
          </a:p>
          <a:p>
            <a:r>
              <a:t>2. 定量评价法是指使用量化指标对新媒体设计进行评价的方法，包括问卷调查法、专家评审法、数据分析法等；定性评价法是指使用非量化指标对新媒体设计进行评价的方法，包括启发式评估法、认知走查法、用户测试法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新媒体设计评价体系的指标体系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https://d.book118.com/107145130025006045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平面设计行业新媒体设计理论基础分析</vt:lpstr>
      <vt:lpstr>#. 平面设计行业新媒体设计理论基础分析</vt:lpstr>
      <vt:lpstr>#. 平面设计行业新媒体设计理论基础分析</vt:lpstr>
      <vt:lpstr>#. 平面设计行业新媒体设计理论基础分析</vt:lpstr>
      <vt:lpstr> 平面设计行业新媒体设计应用研究</vt:lpstr>
      <vt:lpstr>#. 平面设计行业新媒体设计应用研究</vt:lpstr>
      <vt:lpstr>#. 平面设计行业新媒体设计应用研究</vt:lpstr>
      <vt:lpstr>#. 平面设计行业新媒体设计应用研究</vt:lpstr>
      <vt:lpstr> 平面设计行业新媒体设计案例分析</vt:lpstr>
      <vt:lpstr> 平面设计行业新媒体设计案例分析</vt:lpstr>
      <vt:lpstr> 平面设计行业新媒体设计案例分析</vt:lpstr>
      <vt:lpstr> 平面设计行业新媒体设计案例分析</vt:lpstr>
      <vt:lpstr> 平面设计行业新媒体设计评价体系构建</vt:lpstr>
      <vt:lpstr> 平面设计行业新媒体设计评价体系构建</vt:lpstr>
      <vt:lpstr> 平面设计行业新媒体设计评价体系构建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2024-09-19T19:48:35.550</cp:lastPrinted>
  <dcterms:created xsi:type="dcterms:W3CDTF">2024-09-19T11:48:35Z</dcterms:created>
  <dcterms:modified xsi:type="dcterms:W3CDTF">2024-09-19T11:48:37Z</dcterms:modified>
</cp:coreProperties>
</file>