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ED89E3-B9CE-47C8-BE15-F4D4AC0463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E321E6-9376-491F-B14C-3FCAFA823D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43D013-0977-4325-BB32-0D96BFBE73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4F03DB-F501-41CD-8941-A598E25BD6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55BB39-B733-4518-B4E3-8F9C728213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EC0D0D-7C45-42C4-9165-90C70D7916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E824BB-9741-4234-A907-26832C1070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129512-CA8D-4BA4-B00D-22876CBA8B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D35852-6F5A-4D6B-88ED-CB502056C5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C81764-F95F-4392-A88E-1C6FB32835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A12CCC-22FB-465D-98CF-6B3AD68DEE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714602300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慈善机构行业的品牌推广培训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品牌推广概述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慈善机构品牌定位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慈善机构品牌传播策略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合作伙伴关系建立与维护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慈善机构品牌危机管理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品牌推广效果评估与优化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品牌推广概述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品牌是一种名称、术语、设计、符号或其他特征，用于区分一个机构或产品与另一个机构或产品的识别标志。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在竞争激烈的市场环境中，品牌是消费者识别、信任和选择的关键因素。对于慈善机构而言，品牌是塑造公众形象、吸引捐赠者和志愿者、提升社会影响力的重要手段。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慈善机构的品牌必须强调其公益性质，突出其为社会做出的贡献和改变。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公益性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659" r="659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信任度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情感连接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慈善机构的品牌需要建立高度的信任度，确保公众对其资金管理和项目执行的透明度有信心。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慈善机构的品牌需要与目标受众建立情感连接，激发公众的同情心和参与意愿。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慈善机构品牌特点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6055" r="2605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通过品牌推广，提高慈善机构在公众中的知名度，增加潜在捐赠者和志愿者的数量。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提升知名度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通过积极、正面的品牌推广，塑造慈善机构的良好形象，增强公众对其的信任和好感。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塑造良好形象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有效的品牌推广有助于吸引更多的资金、物资和人力资源，推动慈善事业的发展。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吸引资源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品牌推广不仅有助于慈善机构自身的发展，还能带动整个社会的进步，倡导更多的公益行为和慈善精神。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推动社会进步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品牌推广目标与意义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慈善机构品牌定位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了解慈善机构所服务的对象，如贫困儿童、老年人、残疾人等，以及潜在的捐赠者和支持者。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792" r="1579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5894" r="15894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确定目标受众群体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深入了解目标受众的需求、关注点和期望，以便更好地满足他们的需求并建立情感联系。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分析受众需求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针对不同受众群体制定个性化的品牌定位和传播策略，提高品牌影响力和吸引力。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细分受众市场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明确目标受众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458" r="174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强化价值传递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通过品牌传播和活动策划，不断向目标受众传递核心价值，树立品牌形象。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梳理慈善机构的使命和愿景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明确机构所追求的社会价值和目标，为品牌定位提供方向。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提炼核心价值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从机构的使命和愿景中提炼出具有独特性和吸引力的核心价值，如关爱、互助、创新等。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确定核心价值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0939" b="2093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29" b="72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建立独特品牌形象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设计独特视觉识别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运用独特的标志、字体、色彩等视觉元素，打造易于识别和记忆的品牌形象。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制定品牌口号和标语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用简洁有力的口号和标语传达品牌的核心价值和特点，提高品牌认知度。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塑造品牌故事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挖掘机构背后的感人故事和成功案例，通过讲述真实、生动的故事来打动人心，增强品牌情感联系。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慈善机构品牌传播策略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通过电视广告传递慈善机构的品牌形象和公益理念，吸引公众关注。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2778" r="2277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电视广告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利用广播节目宣传慈善机构的公益活动和成果，提高品牌知名度。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广播节目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5500" b="15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625" r="13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在报纸杂志上发表慈善机构的新闻报道和专访，增强品牌曝光度。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报纸杂志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传统媒体传播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微信运营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利用微信公众号传递慈善机构的品牌故事和公益理念，吸引用户关注并分享。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微博推广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通过微博平台发布慈善机构的动态和公益活动信息，与粉丝互动，提高品牌关注度。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视频直播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通过视频直播平台展示慈善机构的公益活动和成果，让更多人了解并关注品牌。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6152" r="615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3167" r="13167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社交媒体运营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https://d.book118.com/107146023006006042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2024-09-15T03:29:36.963</cp:lastPrinted>
  <dcterms:created xsi:type="dcterms:W3CDTF">2024-09-14T19:29:36Z</dcterms:created>
  <dcterms:modified xsi:type="dcterms:W3CDTF">2024-09-14T19:29:39Z</dcterms:modified>
</cp:coreProperties>
</file>