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5715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52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788613" y="1279287"/>
            <a:ext cx="5526519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  <p:custDataLst>
              <p:tags r:id="rId4"/>
            </p:custDataLst>
          </p:nvPr>
        </p:nvSpPr>
        <p:spPr/>
        <p:txBody>
          <a:bodyPr/>
          <a:lstStyle/>
          <a:p>
            <a:fld id="{C142ACFD-4C5B-4B56-8FEA-1E6256F9E902}" type="slidenum">
              <a:rPr lang="en-US" altLang="zh-CN"/>
              <a:t>7</a:t>
            </a:fld>
          </a:p>
        </p:txBody>
      </p:sp>
      <p:sp>
        <p:nvSpPr>
          <p:cNvPr id="14338" name="幻灯片图像占位符 1"/>
          <p:cNvSpPr>
            <a:spLocks noGrp="1" noRot="1" noChangeAspect="1" noTextEdit="1"/>
          </p:cNvSpPr>
          <p:nvPr>
            <p:ph type="sldImg"/>
            <p:custDataLst>
              <p:tags r:id="rId5"/>
            </p:custDataLst>
          </p:nvPr>
        </p:nvSpPr>
        <p:spPr/>
      </p:sp>
      <p:sp>
        <p:nvSpPr>
          <p:cNvPr id="14339" name="备注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zh-CN" altLang="en-US"/>
              <a:t>当P1点外移时，设缝宽为a，d=asina将变大（看图中三角形）</a:t>
            </a:r>
          </a:p>
        </p:txBody>
      </p:sp>
      <p:sp>
        <p:nvSpPr>
          <p:cNvPr id="14340" name="灯片编号占位符 3"/>
          <p:cNvSpPr txBox="1">
            <a:spLocks noGrp="1"/>
          </p:cNvSpPr>
          <p:nvPr>
            <p:custDataLst>
              <p:tags r:id="rId7"/>
            </p:custDataLst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/>
            <a:fld id="{1C923DA4-B431-440F-B4B4-D9156E5893DA}" type="slidenum">
              <a:rPr lang="en-US" altLang="zh-CN" sz="1200">
                <a:latin typeface="Calibri"/>
              </a:rPr>
              <a:t>7</a:t>
            </a:fld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  <p:custDataLst>
              <p:tags r:id="rId4"/>
            </p:custDataLst>
          </p:nvPr>
        </p:nvSpPr>
        <p:spPr/>
        <p:txBody>
          <a:bodyPr/>
          <a:lstStyle/>
          <a:p>
            <a:fld id="{C142ACFD-4C5B-4B56-8FEA-1E6256F9E902}" type="slidenum">
              <a:rPr lang="en-US" altLang="zh-CN"/>
              <a:t>8</a:t>
            </a:fld>
          </a:p>
        </p:txBody>
      </p:sp>
      <p:sp>
        <p:nvSpPr>
          <p:cNvPr id="14338" name="幻灯片图像占位符 1"/>
          <p:cNvSpPr>
            <a:spLocks noGrp="1" noRot="1" noChangeAspect="1" noTextEdit="1"/>
          </p:cNvSpPr>
          <p:nvPr>
            <p:ph type="sldImg"/>
            <p:custDataLst>
              <p:tags r:id="rId5"/>
            </p:custDataLst>
          </p:nvPr>
        </p:nvSpPr>
        <p:spPr/>
      </p:sp>
      <p:sp>
        <p:nvSpPr>
          <p:cNvPr id="14339" name="备注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zh-CN" altLang="en-US"/>
              <a:t>当P1点外移时，设缝宽为a，d=asina将变大（看图中三角形）</a:t>
            </a:r>
          </a:p>
        </p:txBody>
      </p:sp>
      <p:sp>
        <p:nvSpPr>
          <p:cNvPr id="14340" name="灯片编号占位符 3"/>
          <p:cNvSpPr txBox="1">
            <a:spLocks noGrp="1"/>
          </p:cNvSpPr>
          <p:nvPr>
            <p:custDataLst>
              <p:tags r:id="rId7"/>
            </p:custDataLst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/>
            <a:fld id="{1C923DA4-B431-440F-B4B4-D9156E5893DA}" type="slidenum">
              <a:rPr lang="en-US" altLang="zh-CN" sz="1200">
                <a:latin typeface="Calibri"/>
              </a:rPr>
              <a:t>8</a:t>
            </a:fld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image" Target="../media/image1.png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2" Type="http://schemas.openxmlformats.org/officeDocument/2006/relationships/tags" Target="../tags/tag88.xml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image" Target="../media/image2.png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image" Target="../media/image1.png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D1EF378-7345-47CF-BD8D-7736FCB64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48DEC64-9FD5-428D-B35E-6FE64280F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E2AD551-906F-4427-AC72-D1F5B95FE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9ED00DA-1188-48F6-8510-FD2E5B6D4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7A9432FB-B4BA-48B2-9ACB-E86F55F73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347136CF-DF4C-439C-B87A-1B1E6FDCA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6AAEE4C9-3A74-4C37-924A-6D5D0742D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72D70BD-7883-4660-A6A1-5FD67B758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FFE0ABE-9216-4AB1-A754-002B48BD2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DD310BA-B5E8-44B4-AD53-145613AAA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F3C087E-5FEC-4790-958A-C23786B62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3_标题幻灯片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655243" y="935303"/>
            <a:ext cx="4758179" cy="1989667"/>
          </a:xfrm>
          <a:prstGeom prst="rect">
            <a:avLst/>
          </a:prstGeom>
        </p:spPr>
        <p:txBody>
          <a:bodyPr anchor="b"/>
          <a:lstStyle>
            <a:lvl1pPr algn="ctr">
              <a:defRPr sz="4500">
                <a:latin typeface="楷体" pitchFamily="49" charset="-122"/>
                <a:ea typeface="楷体" pitchFamily="49" charset="-122"/>
              </a:defRPr>
            </a:lvl1pPr>
          </a:lstStyle>
          <a:p>
            <a:r>
              <a:rPr lang="zh-CN" altLang="en-US" noProof="1" smtClean="0"/>
              <a:t>单击此处编辑标题样式</a:t>
            </a:r>
            <a:endParaRPr lang="en-US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3655242" y="3001698"/>
            <a:ext cx="4758180" cy="137980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>
                <a:latin typeface="楷体" pitchFamily="49" charset="-122"/>
                <a:ea typeface="楷体" pitchFamily="49" charset="-122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en-US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温故知新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636307" y="267290"/>
            <a:ext cx="1662392" cy="339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温故知新</a:t>
            </a:r>
            <a:endParaRPr kumimoji="0" lang="en-US" altLang="zh-CN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新知导入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636307" y="267290"/>
            <a:ext cx="1662392" cy="339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新知导入</a:t>
            </a:r>
            <a:endParaRPr kumimoji="0" lang="zh-CN" altLang="en-US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新知讲解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636307" y="267290"/>
            <a:ext cx="1662392" cy="339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新知讲解</a:t>
            </a:r>
            <a:endParaRPr kumimoji="0" lang="zh-CN" altLang="en-US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典例探究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636307" y="267290"/>
            <a:ext cx="1662392" cy="339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典例探究</a:t>
            </a:r>
            <a:endParaRPr kumimoji="0" lang="zh-CN" altLang="en-US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堂练习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636307" y="267290"/>
            <a:ext cx="1662392" cy="339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课堂练习</a:t>
            </a:r>
            <a:endParaRPr kumimoji="0" lang="zh-CN" altLang="en-US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拓展提升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636307" y="267290"/>
            <a:ext cx="1662392" cy="339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拓展提升</a:t>
            </a:r>
            <a:endParaRPr kumimoji="0" lang="zh-CN" altLang="en-US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堂小结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636307" y="267290"/>
            <a:ext cx="1662392" cy="339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课堂小结</a:t>
            </a:r>
            <a:endParaRPr kumimoji="0" lang="zh-CN" altLang="en-US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谢谢">
    <p:bg>
      <p:bgPr>
        <a:blipFill dpi="0" rotWithShape="1">
          <a:blip r:embed="rId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Title 1"/>
          <p:cNvSpPr txBox="1"/>
          <p:nvPr>
            <p:custDataLst>
              <p:tags r:id="rId2"/>
            </p:custDataLst>
          </p:nvPr>
        </p:nvSpPr>
        <p:spPr>
          <a:xfrm>
            <a:off x="3655243" y="935303"/>
            <a:ext cx="4758179" cy="1989667"/>
          </a:xfrm>
          <a:prstGeom prst="rect">
            <a:avLst/>
          </a:prstGeom>
        </p:spPr>
        <p:txBody>
          <a:bodyPr anchor="b"/>
          <a:lstStyle>
            <a:defPPr>
              <a:defRPr lang="zh-CN"/>
            </a:defPPr>
            <a:lvl1pPr marL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1"/>
                </a:solidFill>
                <a:latin typeface="楷体" pitchFamily="49" charset="-122"/>
                <a:ea typeface="楷体" pitchFamily="49" charset="-122"/>
                <a:cs typeface="+mj-cs"/>
              </a:defRPr>
            </a:lvl1pPr>
            <a:lvl2pPr marL="4572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2pPr>
            <a:lvl3pPr marL="9144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3pPr>
            <a:lvl4pPr marL="1371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4pPr>
            <a:lvl5pPr marL="18288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500" noProof="1" smtClean="0"/>
              <a:t>谢  谢</a:t>
            </a:r>
            <a:endParaRPr lang="en-US" sz="4500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01625" y="5204354"/>
            <a:ext cx="2289175" cy="39687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124200" y="5204354"/>
            <a:ext cx="2895600" cy="39687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553201" y="5204354"/>
            <a:ext cx="2289175" cy="39687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28865"/>
            <a:ext cx="8229600" cy="952500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7200" y="1333501"/>
            <a:ext cx="8229600" cy="377163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7200" y="5204354"/>
            <a:ext cx="2133600" cy="39687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124200" y="5204354"/>
            <a:ext cx="2895600" cy="39687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553200" y="5204354"/>
            <a:ext cx="2133600" cy="39687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5.xml" /><Relationship Id="rId13" Type="http://schemas.openxmlformats.org/officeDocument/2006/relationships/image" Target="../media/image3.png" /><Relationship Id="rId14" Type="http://schemas.openxmlformats.org/officeDocument/2006/relationships/tags" Target="../tags/tag106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170815" indent="-170180" algn="l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3715" indent="-17018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6615" indent="-17018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99515" indent="-17018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415" indent="-17018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165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16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4.xml" /><Relationship Id="rId3" Type="http://schemas.openxmlformats.org/officeDocument/2006/relationships/image" Target="../media/image4.jpeg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image" Target="../media/image5.jpeg" /><Relationship Id="rId5" Type="http://schemas.openxmlformats.org/officeDocument/2006/relationships/tags" Target="../tags/tag119.xml" /><Relationship Id="rId6" Type="http://schemas.openxmlformats.org/officeDocument/2006/relationships/image" Target="../media/image6.gif" /><Relationship Id="rId7" Type="http://schemas.openxmlformats.org/officeDocument/2006/relationships/tags" Target="../tags/tag12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.png" /><Relationship Id="rId11" Type="http://schemas.openxmlformats.org/officeDocument/2006/relationships/tags" Target="../tags/tag12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image" Target="../media/image7.emf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image" Target="../media/image7.emf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image" Target="../media/image9.jpeg" /><Relationship Id="rId5" Type="http://schemas.openxmlformats.org/officeDocument/2006/relationships/tags" Target="../tags/tag136.xml" /><Relationship Id="rId6" Type="http://schemas.openxmlformats.org/officeDocument/2006/relationships/image" Target="../media/image10.png" /><Relationship Id="rId7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31" Type="http://schemas.openxmlformats.org/officeDocument/2006/relationships/tags" Target="../tags/tag167.xml" /><Relationship Id="rId32" Type="http://schemas.openxmlformats.org/officeDocument/2006/relationships/tags" Target="../tags/tag168.xml" /><Relationship Id="rId33" Type="http://schemas.openxmlformats.org/officeDocument/2006/relationships/tags" Target="../tags/tag169.xml" /><Relationship Id="rId34" Type="http://schemas.openxmlformats.org/officeDocument/2006/relationships/tags" Target="../tags/tag170.xml" /><Relationship Id="rId35" Type="http://schemas.openxmlformats.org/officeDocument/2006/relationships/tags" Target="../tags/tag171.xml" /><Relationship Id="rId36" Type="http://schemas.openxmlformats.org/officeDocument/2006/relationships/tags" Target="../tags/tag172.xml" /><Relationship Id="rId37" Type="http://schemas.openxmlformats.org/officeDocument/2006/relationships/tags" Target="../tags/tag173.xml" /><Relationship Id="rId38" Type="http://schemas.openxmlformats.org/officeDocument/2006/relationships/tags" Target="../tags/tag174.xml" /><Relationship Id="rId39" Type="http://schemas.openxmlformats.org/officeDocument/2006/relationships/tags" Target="../tags/tag175.xml" /><Relationship Id="rId4" Type="http://schemas.openxmlformats.org/officeDocument/2006/relationships/tags" Target="../tags/tag140.xml" /><Relationship Id="rId40" Type="http://schemas.openxmlformats.org/officeDocument/2006/relationships/tags" Target="../tags/tag176.xml" /><Relationship Id="rId41" Type="http://schemas.openxmlformats.org/officeDocument/2006/relationships/tags" Target="../tags/tag177.xml" /><Relationship Id="rId42" Type="http://schemas.openxmlformats.org/officeDocument/2006/relationships/tags" Target="../tags/tag178.xml" /><Relationship Id="rId43" Type="http://schemas.openxmlformats.org/officeDocument/2006/relationships/tags" Target="../tags/tag179.xml" /><Relationship Id="rId44" Type="http://schemas.openxmlformats.org/officeDocument/2006/relationships/tags" Target="../tags/tag180.xml" /><Relationship Id="rId45" Type="http://schemas.openxmlformats.org/officeDocument/2006/relationships/tags" Target="../tags/tag181.xml" /><Relationship Id="rId46" Type="http://schemas.openxmlformats.org/officeDocument/2006/relationships/tags" Target="../tags/tag182.xml" /><Relationship Id="rId47" Type="http://schemas.openxmlformats.org/officeDocument/2006/relationships/tags" Target="../tags/tag183.xml" /><Relationship Id="rId48" Type="http://schemas.openxmlformats.org/officeDocument/2006/relationships/tags" Target="../tags/tag184.xml" /><Relationship Id="rId49" Type="http://schemas.openxmlformats.org/officeDocument/2006/relationships/tags" Target="../tags/tag185.xml" /><Relationship Id="rId5" Type="http://schemas.openxmlformats.org/officeDocument/2006/relationships/tags" Target="../tags/tag141.xml" /><Relationship Id="rId50" Type="http://schemas.openxmlformats.org/officeDocument/2006/relationships/tags" Target="../tags/tag186.xml" /><Relationship Id="rId51" Type="http://schemas.openxmlformats.org/officeDocument/2006/relationships/tags" Target="../tags/tag187.xml" /><Relationship Id="rId52" Type="http://schemas.openxmlformats.org/officeDocument/2006/relationships/tags" Target="../tags/tag188.xml" /><Relationship Id="rId53" Type="http://schemas.openxmlformats.org/officeDocument/2006/relationships/tags" Target="../tags/tag189.xml" /><Relationship Id="rId54" Type="http://schemas.openxmlformats.org/officeDocument/2006/relationships/tags" Target="../tags/tag190.xml" /><Relationship Id="rId55" Type="http://schemas.openxmlformats.org/officeDocument/2006/relationships/tags" Target="../tags/tag191.xml" /><Relationship Id="rId56" Type="http://schemas.openxmlformats.org/officeDocument/2006/relationships/tags" Target="../tags/tag192.xml" /><Relationship Id="rId57" Type="http://schemas.openxmlformats.org/officeDocument/2006/relationships/tags" Target="../tags/tag193.xml" /><Relationship Id="rId58" Type="http://schemas.openxmlformats.org/officeDocument/2006/relationships/tags" Target="../tags/tag194.xml" /><Relationship Id="rId59" Type="http://schemas.openxmlformats.org/officeDocument/2006/relationships/tags" Target="../tags/tag195.xml" /><Relationship Id="rId6" Type="http://schemas.openxmlformats.org/officeDocument/2006/relationships/tags" Target="../tags/tag142.xml" /><Relationship Id="rId60" Type="http://schemas.openxmlformats.org/officeDocument/2006/relationships/tags" Target="../tags/tag196.xml" /><Relationship Id="rId61" Type="http://schemas.openxmlformats.org/officeDocument/2006/relationships/tags" Target="../tags/tag197.xml" /><Relationship Id="rId62" Type="http://schemas.openxmlformats.org/officeDocument/2006/relationships/tags" Target="../tags/tag198.xml" /><Relationship Id="rId63" Type="http://schemas.openxmlformats.org/officeDocument/2006/relationships/tags" Target="../tags/tag199.xml" /><Relationship Id="rId64" Type="http://schemas.openxmlformats.org/officeDocument/2006/relationships/tags" Target="../tags/tag200.xml" /><Relationship Id="rId65" Type="http://schemas.openxmlformats.org/officeDocument/2006/relationships/tags" Target="../tags/tag201.xml" /><Relationship Id="rId66" Type="http://schemas.openxmlformats.org/officeDocument/2006/relationships/image" Target="../media/image11.emf" /><Relationship Id="rId67" Type="http://schemas.openxmlformats.org/officeDocument/2006/relationships/tags" Target="../tags/tag202.xml" /><Relationship Id="rId68" Type="http://schemas.openxmlformats.org/officeDocument/2006/relationships/tags" Target="../tags/tag203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27" Type="http://schemas.openxmlformats.org/officeDocument/2006/relationships/tags" Target="../tags/tag233.xml" /><Relationship Id="rId28" Type="http://schemas.openxmlformats.org/officeDocument/2006/relationships/tags" Target="../tags/tag234.xml" /><Relationship Id="rId29" Type="http://schemas.openxmlformats.org/officeDocument/2006/relationships/tags" Target="../tags/tag235.xml" /><Relationship Id="rId3" Type="http://schemas.openxmlformats.org/officeDocument/2006/relationships/tags" Target="../tags/tag209.xml" /><Relationship Id="rId30" Type="http://schemas.openxmlformats.org/officeDocument/2006/relationships/tags" Target="../tags/tag236.xml" /><Relationship Id="rId31" Type="http://schemas.openxmlformats.org/officeDocument/2006/relationships/tags" Target="../tags/tag237.xml" /><Relationship Id="rId32" Type="http://schemas.openxmlformats.org/officeDocument/2006/relationships/tags" Target="../tags/tag238.xml" /><Relationship Id="rId33" Type="http://schemas.openxmlformats.org/officeDocument/2006/relationships/tags" Target="../tags/tag239.xml" /><Relationship Id="rId34" Type="http://schemas.openxmlformats.org/officeDocument/2006/relationships/tags" Target="../tags/tag240.xml" /><Relationship Id="rId35" Type="http://schemas.openxmlformats.org/officeDocument/2006/relationships/tags" Target="../tags/tag241.xml" /><Relationship Id="rId36" Type="http://schemas.openxmlformats.org/officeDocument/2006/relationships/tags" Target="../tags/tag242.xml" /><Relationship Id="rId37" Type="http://schemas.openxmlformats.org/officeDocument/2006/relationships/tags" Target="../tags/tag243.xml" /><Relationship Id="rId38" Type="http://schemas.openxmlformats.org/officeDocument/2006/relationships/tags" Target="../tags/tag244.xml" /><Relationship Id="rId39" Type="http://schemas.openxmlformats.org/officeDocument/2006/relationships/tags" Target="../tags/tag245.xml" /><Relationship Id="rId4" Type="http://schemas.openxmlformats.org/officeDocument/2006/relationships/tags" Target="../tags/tag210.xml" /><Relationship Id="rId40" Type="http://schemas.openxmlformats.org/officeDocument/2006/relationships/tags" Target="../tags/tag246.xml" /><Relationship Id="rId41" Type="http://schemas.openxmlformats.org/officeDocument/2006/relationships/tags" Target="../tags/tag247.xml" /><Relationship Id="rId42" Type="http://schemas.openxmlformats.org/officeDocument/2006/relationships/tags" Target="../tags/tag248.xml" /><Relationship Id="rId43" Type="http://schemas.openxmlformats.org/officeDocument/2006/relationships/tags" Target="../tags/tag249.xml" /><Relationship Id="rId44" Type="http://schemas.openxmlformats.org/officeDocument/2006/relationships/tags" Target="../tags/tag250.xml" /><Relationship Id="rId45" Type="http://schemas.openxmlformats.org/officeDocument/2006/relationships/tags" Target="../tags/tag251.xml" /><Relationship Id="rId46" Type="http://schemas.openxmlformats.org/officeDocument/2006/relationships/tags" Target="../tags/tag252.xml" /><Relationship Id="rId47" Type="http://schemas.openxmlformats.org/officeDocument/2006/relationships/tags" Target="../tags/tag253.xml" /><Relationship Id="rId48" Type="http://schemas.openxmlformats.org/officeDocument/2006/relationships/tags" Target="../tags/tag254.xml" /><Relationship Id="rId49" Type="http://schemas.openxmlformats.org/officeDocument/2006/relationships/tags" Target="../tags/tag255.xml" /><Relationship Id="rId5" Type="http://schemas.openxmlformats.org/officeDocument/2006/relationships/tags" Target="../tags/tag211.xml" /><Relationship Id="rId50" Type="http://schemas.openxmlformats.org/officeDocument/2006/relationships/tags" Target="../tags/tag256.xml" /><Relationship Id="rId51" Type="http://schemas.openxmlformats.org/officeDocument/2006/relationships/tags" Target="../tags/tag257.xml" /><Relationship Id="rId52" Type="http://schemas.openxmlformats.org/officeDocument/2006/relationships/tags" Target="../tags/tag258.xml" /><Relationship Id="rId53" Type="http://schemas.openxmlformats.org/officeDocument/2006/relationships/tags" Target="../tags/tag259.xml" /><Relationship Id="rId54" Type="http://schemas.openxmlformats.org/officeDocument/2006/relationships/tags" Target="../tags/tag260.xml" /><Relationship Id="rId55" Type="http://schemas.openxmlformats.org/officeDocument/2006/relationships/tags" Target="../tags/tag261.xml" /><Relationship Id="rId56" Type="http://schemas.openxmlformats.org/officeDocument/2006/relationships/tags" Target="../tags/tag262.xml" /><Relationship Id="rId57" Type="http://schemas.openxmlformats.org/officeDocument/2006/relationships/tags" Target="../tags/tag263.xml" /><Relationship Id="rId58" Type="http://schemas.openxmlformats.org/officeDocument/2006/relationships/tags" Target="../tags/tag264.xml" /><Relationship Id="rId59" Type="http://schemas.openxmlformats.org/officeDocument/2006/relationships/tags" Target="../tags/tag265.xml" /><Relationship Id="rId6" Type="http://schemas.openxmlformats.org/officeDocument/2006/relationships/tags" Target="../tags/tag212.xml" /><Relationship Id="rId60" Type="http://schemas.openxmlformats.org/officeDocument/2006/relationships/tags" Target="../tags/tag266.xml" /><Relationship Id="rId61" Type="http://schemas.openxmlformats.org/officeDocument/2006/relationships/tags" Target="../tags/tag267.xml" /><Relationship Id="rId62" Type="http://schemas.openxmlformats.org/officeDocument/2006/relationships/tags" Target="../tags/tag268.xml" /><Relationship Id="rId63" Type="http://schemas.openxmlformats.org/officeDocument/2006/relationships/tags" Target="../tags/tag269.xml" /><Relationship Id="rId64" Type="http://schemas.openxmlformats.org/officeDocument/2006/relationships/tags" Target="../tags/tag270.xml" /><Relationship Id="rId65" Type="http://schemas.openxmlformats.org/officeDocument/2006/relationships/tags" Target="../tags/tag271.xml" /><Relationship Id="rId66" Type="http://schemas.openxmlformats.org/officeDocument/2006/relationships/tags" Target="../tags/tag272.xml" /><Relationship Id="rId67" Type="http://schemas.openxmlformats.org/officeDocument/2006/relationships/tags" Target="../tags/tag273.xml" /><Relationship Id="rId68" Type="http://schemas.openxmlformats.org/officeDocument/2006/relationships/tags" Target="../tags/tag274.xml" /><Relationship Id="rId69" Type="http://schemas.openxmlformats.org/officeDocument/2006/relationships/tags" Target="../tags/tag275.xml" /><Relationship Id="rId7" Type="http://schemas.openxmlformats.org/officeDocument/2006/relationships/tags" Target="../tags/tag213.xml" /><Relationship Id="rId70" Type="http://schemas.openxmlformats.org/officeDocument/2006/relationships/tags" Target="../tags/tag276.xml" /><Relationship Id="rId71" Type="http://schemas.openxmlformats.org/officeDocument/2006/relationships/tags" Target="../tags/tag277.xml" /><Relationship Id="rId72" Type="http://schemas.openxmlformats.org/officeDocument/2006/relationships/tags" Target="../tags/tag278.xml" /><Relationship Id="rId73" Type="http://schemas.openxmlformats.org/officeDocument/2006/relationships/tags" Target="../tags/tag279.xml" /><Relationship Id="rId74" Type="http://schemas.openxmlformats.org/officeDocument/2006/relationships/tags" Target="../tags/tag280.xml" /><Relationship Id="rId75" Type="http://schemas.openxmlformats.org/officeDocument/2006/relationships/tags" Target="../tags/tag281.xml" /><Relationship Id="rId76" Type="http://schemas.openxmlformats.org/officeDocument/2006/relationships/tags" Target="../tags/tag282.xml" /><Relationship Id="rId77" Type="http://schemas.openxmlformats.org/officeDocument/2006/relationships/tags" Target="../tags/tag28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14" Type="http://schemas.openxmlformats.org/officeDocument/2006/relationships/tags" Target="../tags/tag300.xml" /><Relationship Id="rId15" Type="http://schemas.openxmlformats.org/officeDocument/2006/relationships/tags" Target="../tags/tag301.xml" /><Relationship Id="rId16" Type="http://schemas.openxmlformats.org/officeDocument/2006/relationships/tags" Target="../tags/tag302.xml" /><Relationship Id="rId17" Type="http://schemas.openxmlformats.org/officeDocument/2006/relationships/tags" Target="../tags/tag303.xml" /><Relationship Id="rId18" Type="http://schemas.openxmlformats.org/officeDocument/2006/relationships/tags" Target="../tags/tag304.xml" /><Relationship Id="rId19" Type="http://schemas.openxmlformats.org/officeDocument/2006/relationships/tags" Target="../tags/tag3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06.xml" /><Relationship Id="rId21" Type="http://schemas.openxmlformats.org/officeDocument/2006/relationships/tags" Target="../tags/tag307.xml" /><Relationship Id="rId22" Type="http://schemas.openxmlformats.org/officeDocument/2006/relationships/tags" Target="../tags/tag308.xml" /><Relationship Id="rId23" Type="http://schemas.openxmlformats.org/officeDocument/2006/relationships/tags" Target="../tags/tag309.xml" /><Relationship Id="rId24" Type="http://schemas.openxmlformats.org/officeDocument/2006/relationships/tags" Target="../tags/tag310.xml" /><Relationship Id="rId25" Type="http://schemas.openxmlformats.org/officeDocument/2006/relationships/tags" Target="../tags/tag311.xml" /><Relationship Id="rId26" Type="http://schemas.openxmlformats.org/officeDocument/2006/relationships/tags" Target="../tags/tag312.xml" /><Relationship Id="rId27" Type="http://schemas.openxmlformats.org/officeDocument/2006/relationships/tags" Target="../tags/tag313.xml" /><Relationship Id="rId28" Type="http://schemas.openxmlformats.org/officeDocument/2006/relationships/tags" Target="../tags/tag314.xml" /><Relationship Id="rId29" Type="http://schemas.openxmlformats.org/officeDocument/2006/relationships/tags" Target="../tags/tag315.xml" /><Relationship Id="rId3" Type="http://schemas.openxmlformats.org/officeDocument/2006/relationships/tags" Target="../tags/tag289.xml" /><Relationship Id="rId30" Type="http://schemas.openxmlformats.org/officeDocument/2006/relationships/tags" Target="../tags/tag316.xml" /><Relationship Id="rId31" Type="http://schemas.openxmlformats.org/officeDocument/2006/relationships/tags" Target="../tags/tag317.xml" /><Relationship Id="rId32" Type="http://schemas.openxmlformats.org/officeDocument/2006/relationships/tags" Target="../tags/tag318.xml" /><Relationship Id="rId33" Type="http://schemas.openxmlformats.org/officeDocument/2006/relationships/tags" Target="../tags/tag319.xml" /><Relationship Id="rId34" Type="http://schemas.openxmlformats.org/officeDocument/2006/relationships/tags" Target="../tags/tag320.xml" /><Relationship Id="rId35" Type="http://schemas.openxmlformats.org/officeDocument/2006/relationships/tags" Target="../tags/tag321.xml" /><Relationship Id="rId36" Type="http://schemas.openxmlformats.org/officeDocument/2006/relationships/tags" Target="../tags/tag322.xml" /><Relationship Id="rId37" Type="http://schemas.openxmlformats.org/officeDocument/2006/relationships/tags" Target="../tags/tag323.xml" /><Relationship Id="rId38" Type="http://schemas.openxmlformats.org/officeDocument/2006/relationships/tags" Target="../tags/tag324.xml" /><Relationship Id="rId39" Type="http://schemas.openxmlformats.org/officeDocument/2006/relationships/tags" Target="../tags/tag325.xml" /><Relationship Id="rId4" Type="http://schemas.openxmlformats.org/officeDocument/2006/relationships/tags" Target="../tags/tag290.xml" /><Relationship Id="rId40" Type="http://schemas.openxmlformats.org/officeDocument/2006/relationships/tags" Target="../tags/tag326.xml" /><Relationship Id="rId41" Type="http://schemas.openxmlformats.org/officeDocument/2006/relationships/tags" Target="../tags/tag327.xml" /><Relationship Id="rId42" Type="http://schemas.openxmlformats.org/officeDocument/2006/relationships/tags" Target="../tags/tag328.xml" /><Relationship Id="rId43" Type="http://schemas.openxmlformats.org/officeDocument/2006/relationships/tags" Target="../tags/tag329.xml" /><Relationship Id="rId44" Type="http://schemas.openxmlformats.org/officeDocument/2006/relationships/tags" Target="../tags/tag330.xml" /><Relationship Id="rId45" Type="http://schemas.openxmlformats.org/officeDocument/2006/relationships/tags" Target="../tags/tag331.xml" /><Relationship Id="rId46" Type="http://schemas.openxmlformats.org/officeDocument/2006/relationships/tags" Target="../tags/tag332.xml" /><Relationship Id="rId47" Type="http://schemas.openxmlformats.org/officeDocument/2006/relationships/tags" Target="../tags/tag333.xml" /><Relationship Id="rId48" Type="http://schemas.openxmlformats.org/officeDocument/2006/relationships/tags" Target="../tags/tag334.xml" /><Relationship Id="rId49" Type="http://schemas.openxmlformats.org/officeDocument/2006/relationships/tags" Target="../tags/tag335.xml" /><Relationship Id="rId5" Type="http://schemas.openxmlformats.org/officeDocument/2006/relationships/tags" Target="../tags/tag291.xml" /><Relationship Id="rId50" Type="http://schemas.openxmlformats.org/officeDocument/2006/relationships/tags" Target="../tags/tag336.xml" /><Relationship Id="rId51" Type="http://schemas.openxmlformats.org/officeDocument/2006/relationships/tags" Target="../tags/tag337.xml" /><Relationship Id="rId52" Type="http://schemas.openxmlformats.org/officeDocument/2006/relationships/tags" Target="../tags/tag338.xml" /><Relationship Id="rId53" Type="http://schemas.openxmlformats.org/officeDocument/2006/relationships/tags" Target="../tags/tag339.xml" /><Relationship Id="rId54" Type="http://schemas.openxmlformats.org/officeDocument/2006/relationships/tags" Target="../tags/tag340.xml" /><Relationship Id="rId55" Type="http://schemas.openxmlformats.org/officeDocument/2006/relationships/tags" Target="../tags/tag341.xml" /><Relationship Id="rId56" Type="http://schemas.openxmlformats.org/officeDocument/2006/relationships/tags" Target="../tags/tag342.xml" /><Relationship Id="rId57" Type="http://schemas.openxmlformats.org/officeDocument/2006/relationships/tags" Target="../tags/tag343.xml" /><Relationship Id="rId58" Type="http://schemas.openxmlformats.org/officeDocument/2006/relationships/tags" Target="../tags/tag344.xml" /><Relationship Id="rId59" Type="http://schemas.openxmlformats.org/officeDocument/2006/relationships/tags" Target="../tags/tag345.xml" /><Relationship Id="rId6" Type="http://schemas.openxmlformats.org/officeDocument/2006/relationships/tags" Target="../tags/tag292.xml" /><Relationship Id="rId60" Type="http://schemas.openxmlformats.org/officeDocument/2006/relationships/tags" Target="../tags/tag346.xml" /><Relationship Id="rId61" Type="http://schemas.openxmlformats.org/officeDocument/2006/relationships/tags" Target="../tags/tag347.xml" /><Relationship Id="rId62" Type="http://schemas.openxmlformats.org/officeDocument/2006/relationships/tags" Target="../tags/tag348.xml" /><Relationship Id="rId63" Type="http://schemas.openxmlformats.org/officeDocument/2006/relationships/tags" Target="../tags/tag349.xml" /><Relationship Id="rId64" Type="http://schemas.openxmlformats.org/officeDocument/2006/relationships/tags" Target="../tags/tag350.xml" /><Relationship Id="rId65" Type="http://schemas.openxmlformats.org/officeDocument/2006/relationships/tags" Target="../tags/tag351.xml" /><Relationship Id="rId66" Type="http://schemas.openxmlformats.org/officeDocument/2006/relationships/tags" Target="../tags/tag352.xml" /><Relationship Id="rId67" Type="http://schemas.openxmlformats.org/officeDocument/2006/relationships/tags" Target="../tags/tag353.xml" /><Relationship Id="rId68" Type="http://schemas.openxmlformats.org/officeDocument/2006/relationships/tags" Target="../tags/tag354.xml" /><Relationship Id="rId69" Type="http://schemas.openxmlformats.org/officeDocument/2006/relationships/tags" Target="../tags/tag355.xml" /><Relationship Id="rId7" Type="http://schemas.openxmlformats.org/officeDocument/2006/relationships/tags" Target="../tags/tag293.xml" /><Relationship Id="rId70" Type="http://schemas.openxmlformats.org/officeDocument/2006/relationships/tags" Target="../tags/tag356.xml" /><Relationship Id="rId71" Type="http://schemas.openxmlformats.org/officeDocument/2006/relationships/tags" Target="../tags/tag357.xml" /><Relationship Id="rId72" Type="http://schemas.openxmlformats.org/officeDocument/2006/relationships/tags" Target="../tags/tag358.xml" /><Relationship Id="rId73" Type="http://schemas.openxmlformats.org/officeDocument/2006/relationships/tags" Target="../tags/tag359.xml" /><Relationship Id="rId74" Type="http://schemas.openxmlformats.org/officeDocument/2006/relationships/tags" Target="../tags/tag360.xml" /><Relationship Id="rId75" Type="http://schemas.openxmlformats.org/officeDocument/2006/relationships/tags" Target="../tags/tag361.xml" /><Relationship Id="rId76" Type="http://schemas.openxmlformats.org/officeDocument/2006/relationships/tags" Target="../tags/tag362.xml" /><Relationship Id="rId77" Type="http://schemas.openxmlformats.org/officeDocument/2006/relationships/tags" Target="../tags/tag363.xml" /><Relationship Id="rId78" Type="http://schemas.openxmlformats.org/officeDocument/2006/relationships/tags" Target="../tags/tag364.xml" /><Relationship Id="rId79" Type="http://schemas.openxmlformats.org/officeDocument/2006/relationships/image" Target="../media/image12.png" /><Relationship Id="rId8" Type="http://schemas.openxmlformats.org/officeDocument/2006/relationships/tags" Target="../tags/tag294.xml" /><Relationship Id="rId80" Type="http://schemas.openxmlformats.org/officeDocument/2006/relationships/tags" Target="../tags/tag365.xml" /><Relationship Id="rId81" Type="http://schemas.openxmlformats.org/officeDocument/2006/relationships/image" Target="../media/image13.png" /><Relationship Id="rId9" Type="http://schemas.openxmlformats.org/officeDocument/2006/relationships/tags" Target="../tags/tag2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374.xml" /><Relationship Id="rId11" Type="http://schemas.openxmlformats.org/officeDocument/2006/relationships/tags" Target="../tags/tag375.xml" /><Relationship Id="rId12" Type="http://schemas.openxmlformats.org/officeDocument/2006/relationships/tags" Target="../tags/tag376.xml" /><Relationship Id="rId13" Type="http://schemas.openxmlformats.org/officeDocument/2006/relationships/tags" Target="../tags/tag377.xml" /><Relationship Id="rId14" Type="http://schemas.openxmlformats.org/officeDocument/2006/relationships/tags" Target="../tags/tag378.xml" /><Relationship Id="rId15" Type="http://schemas.openxmlformats.org/officeDocument/2006/relationships/tags" Target="../tags/tag379.xml" /><Relationship Id="rId16" Type="http://schemas.openxmlformats.org/officeDocument/2006/relationships/tags" Target="../tags/tag380.xml" /><Relationship Id="rId17" Type="http://schemas.openxmlformats.org/officeDocument/2006/relationships/tags" Target="../tags/tag381.xml" /><Relationship Id="rId18" Type="http://schemas.openxmlformats.org/officeDocument/2006/relationships/tags" Target="../tags/tag382.xml" /><Relationship Id="rId19" Type="http://schemas.openxmlformats.org/officeDocument/2006/relationships/tags" Target="../tags/tag383.xml" /><Relationship Id="rId2" Type="http://schemas.openxmlformats.org/officeDocument/2006/relationships/tags" Target="../tags/tag366.xml" /><Relationship Id="rId20" Type="http://schemas.openxmlformats.org/officeDocument/2006/relationships/tags" Target="../tags/tag384.xml" /><Relationship Id="rId21" Type="http://schemas.openxmlformats.org/officeDocument/2006/relationships/tags" Target="../tags/tag385.xml" /><Relationship Id="rId22" Type="http://schemas.openxmlformats.org/officeDocument/2006/relationships/tags" Target="../tags/tag386.xml" /><Relationship Id="rId23" Type="http://schemas.openxmlformats.org/officeDocument/2006/relationships/tags" Target="../tags/tag387.xml" /><Relationship Id="rId24" Type="http://schemas.openxmlformats.org/officeDocument/2006/relationships/tags" Target="../tags/tag388.xml" /><Relationship Id="rId25" Type="http://schemas.openxmlformats.org/officeDocument/2006/relationships/tags" Target="../tags/tag389.xml" /><Relationship Id="rId26" Type="http://schemas.openxmlformats.org/officeDocument/2006/relationships/tags" Target="../tags/tag390.xml" /><Relationship Id="rId27" Type="http://schemas.openxmlformats.org/officeDocument/2006/relationships/tags" Target="../tags/tag391.xml" /><Relationship Id="rId28" Type="http://schemas.openxmlformats.org/officeDocument/2006/relationships/tags" Target="../tags/tag392.xml" /><Relationship Id="rId29" Type="http://schemas.openxmlformats.org/officeDocument/2006/relationships/tags" Target="../tags/tag393.xml" /><Relationship Id="rId3" Type="http://schemas.openxmlformats.org/officeDocument/2006/relationships/tags" Target="../tags/tag367.xml" /><Relationship Id="rId30" Type="http://schemas.openxmlformats.org/officeDocument/2006/relationships/tags" Target="../tags/tag394.xml" /><Relationship Id="rId31" Type="http://schemas.openxmlformats.org/officeDocument/2006/relationships/tags" Target="../tags/tag395.xml" /><Relationship Id="rId32" Type="http://schemas.openxmlformats.org/officeDocument/2006/relationships/tags" Target="../tags/tag396.xml" /><Relationship Id="rId33" Type="http://schemas.openxmlformats.org/officeDocument/2006/relationships/tags" Target="../tags/tag397.xml" /><Relationship Id="rId34" Type="http://schemas.openxmlformats.org/officeDocument/2006/relationships/tags" Target="../tags/tag398.xml" /><Relationship Id="rId35" Type="http://schemas.openxmlformats.org/officeDocument/2006/relationships/tags" Target="../tags/tag399.xml" /><Relationship Id="rId36" Type="http://schemas.openxmlformats.org/officeDocument/2006/relationships/tags" Target="../tags/tag400.xml" /><Relationship Id="rId37" Type="http://schemas.openxmlformats.org/officeDocument/2006/relationships/tags" Target="../tags/tag401.xml" /><Relationship Id="rId38" Type="http://schemas.openxmlformats.org/officeDocument/2006/relationships/tags" Target="../tags/tag402.xml" /><Relationship Id="rId39" Type="http://schemas.openxmlformats.org/officeDocument/2006/relationships/tags" Target="../tags/tag403.xml" /><Relationship Id="rId4" Type="http://schemas.openxmlformats.org/officeDocument/2006/relationships/tags" Target="../tags/tag368.xml" /><Relationship Id="rId40" Type="http://schemas.openxmlformats.org/officeDocument/2006/relationships/tags" Target="../tags/tag404.xml" /><Relationship Id="rId41" Type="http://schemas.openxmlformats.org/officeDocument/2006/relationships/tags" Target="../tags/tag405.xml" /><Relationship Id="rId42" Type="http://schemas.openxmlformats.org/officeDocument/2006/relationships/tags" Target="../tags/tag406.xml" /><Relationship Id="rId43" Type="http://schemas.openxmlformats.org/officeDocument/2006/relationships/tags" Target="../tags/tag407.xml" /><Relationship Id="rId44" Type="http://schemas.openxmlformats.org/officeDocument/2006/relationships/tags" Target="../tags/tag408.xml" /><Relationship Id="rId45" Type="http://schemas.openxmlformats.org/officeDocument/2006/relationships/tags" Target="../tags/tag409.xml" /><Relationship Id="rId46" Type="http://schemas.openxmlformats.org/officeDocument/2006/relationships/tags" Target="../tags/tag410.xml" /><Relationship Id="rId47" Type="http://schemas.openxmlformats.org/officeDocument/2006/relationships/tags" Target="../tags/tag411.xml" /><Relationship Id="rId48" Type="http://schemas.openxmlformats.org/officeDocument/2006/relationships/tags" Target="../tags/tag412.xml" /><Relationship Id="rId49" Type="http://schemas.openxmlformats.org/officeDocument/2006/relationships/tags" Target="../tags/tag413.xml" /><Relationship Id="rId5" Type="http://schemas.openxmlformats.org/officeDocument/2006/relationships/tags" Target="../tags/tag369.xml" /><Relationship Id="rId50" Type="http://schemas.openxmlformats.org/officeDocument/2006/relationships/tags" Target="../tags/tag414.xml" /><Relationship Id="rId51" Type="http://schemas.openxmlformats.org/officeDocument/2006/relationships/tags" Target="../tags/tag415.xml" /><Relationship Id="rId52" Type="http://schemas.openxmlformats.org/officeDocument/2006/relationships/tags" Target="../tags/tag416.xml" /><Relationship Id="rId53" Type="http://schemas.openxmlformats.org/officeDocument/2006/relationships/tags" Target="../tags/tag417.xml" /><Relationship Id="rId54" Type="http://schemas.openxmlformats.org/officeDocument/2006/relationships/image" Target="../media/image13.png" /><Relationship Id="rId55" Type="http://schemas.openxmlformats.org/officeDocument/2006/relationships/tags" Target="../tags/tag418.xml" /><Relationship Id="rId56" Type="http://schemas.openxmlformats.org/officeDocument/2006/relationships/image" Target="../media/image12.png" /><Relationship Id="rId57" Type="http://schemas.openxmlformats.org/officeDocument/2006/relationships/tags" Target="../tags/tag419.xml" /><Relationship Id="rId58" Type="http://schemas.openxmlformats.org/officeDocument/2006/relationships/image" Target="../media/image14.png" /><Relationship Id="rId59" Type="http://schemas.openxmlformats.org/officeDocument/2006/relationships/tags" Target="../tags/tag420.xml" /><Relationship Id="rId6" Type="http://schemas.openxmlformats.org/officeDocument/2006/relationships/tags" Target="../tags/tag370.xml" /><Relationship Id="rId60" Type="http://schemas.openxmlformats.org/officeDocument/2006/relationships/image" Target="../media/image15.png" /><Relationship Id="rId61" Type="http://schemas.openxmlformats.org/officeDocument/2006/relationships/tags" Target="../tags/tag421.xml" /><Relationship Id="rId7" Type="http://schemas.openxmlformats.org/officeDocument/2006/relationships/tags" Target="../tags/tag371.xml" /><Relationship Id="rId8" Type="http://schemas.openxmlformats.org/officeDocument/2006/relationships/tags" Target="../tags/tag372.xml" /><Relationship Id="rId9" Type="http://schemas.openxmlformats.org/officeDocument/2006/relationships/tags" Target="../tags/tag3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427.xml" /><Relationship Id="rId11" Type="http://schemas.openxmlformats.org/officeDocument/2006/relationships/tags" Target="../tags/tag428.xml" /><Relationship Id="rId12" Type="http://schemas.openxmlformats.org/officeDocument/2006/relationships/tags" Target="../tags/tag429.xml" /><Relationship Id="rId13" Type="http://schemas.openxmlformats.org/officeDocument/2006/relationships/image" Target="../media/image19.png" /><Relationship Id="rId14" Type="http://schemas.openxmlformats.org/officeDocument/2006/relationships/tags" Target="../tags/tag430.xml" /><Relationship Id="rId15" Type="http://schemas.openxmlformats.org/officeDocument/2006/relationships/image" Target="../media/image20.png" /><Relationship Id="rId16" Type="http://schemas.openxmlformats.org/officeDocument/2006/relationships/tags" Target="../tags/tag431.xml" /><Relationship Id="rId17" Type="http://schemas.openxmlformats.org/officeDocument/2006/relationships/image" Target="../media/image21.png" /><Relationship Id="rId18" Type="http://schemas.openxmlformats.org/officeDocument/2006/relationships/tags" Target="../tags/tag432.xml" /><Relationship Id="rId19" Type="http://schemas.openxmlformats.org/officeDocument/2006/relationships/tags" Target="../tags/tag433.xml" /><Relationship Id="rId2" Type="http://schemas.openxmlformats.org/officeDocument/2006/relationships/tags" Target="../tags/tag422.xml" /><Relationship Id="rId20" Type="http://schemas.openxmlformats.org/officeDocument/2006/relationships/tags" Target="../tags/tag434.xml" /><Relationship Id="rId21" Type="http://schemas.openxmlformats.org/officeDocument/2006/relationships/tags" Target="../tags/tag435.xml" /><Relationship Id="rId22" Type="http://schemas.openxmlformats.org/officeDocument/2006/relationships/tags" Target="../tags/tag436.xml" /><Relationship Id="rId23" Type="http://schemas.openxmlformats.org/officeDocument/2006/relationships/tags" Target="../tags/tag437.xml" /><Relationship Id="rId24" Type="http://schemas.openxmlformats.org/officeDocument/2006/relationships/tags" Target="../tags/tag438.xml" /><Relationship Id="rId25" Type="http://schemas.openxmlformats.org/officeDocument/2006/relationships/tags" Target="../tags/tag439.xml" /><Relationship Id="rId26" Type="http://schemas.openxmlformats.org/officeDocument/2006/relationships/tags" Target="../tags/tag440.xml" /><Relationship Id="rId27" Type="http://schemas.openxmlformats.org/officeDocument/2006/relationships/tags" Target="../tags/tag441.xml" /><Relationship Id="rId28" Type="http://schemas.openxmlformats.org/officeDocument/2006/relationships/tags" Target="../tags/tag442.xml" /><Relationship Id="rId29" Type="http://schemas.openxmlformats.org/officeDocument/2006/relationships/tags" Target="../tags/tag443.xml" /><Relationship Id="rId3" Type="http://schemas.openxmlformats.org/officeDocument/2006/relationships/tags" Target="../tags/tag423.xml" /><Relationship Id="rId30" Type="http://schemas.openxmlformats.org/officeDocument/2006/relationships/tags" Target="../tags/tag444.xml" /><Relationship Id="rId31" Type="http://schemas.openxmlformats.org/officeDocument/2006/relationships/tags" Target="../tags/tag445.xml" /><Relationship Id="rId32" Type="http://schemas.openxmlformats.org/officeDocument/2006/relationships/tags" Target="../tags/tag446.xml" /><Relationship Id="rId33" Type="http://schemas.openxmlformats.org/officeDocument/2006/relationships/tags" Target="../tags/tag447.xml" /><Relationship Id="rId34" Type="http://schemas.openxmlformats.org/officeDocument/2006/relationships/tags" Target="../tags/tag448.xml" /><Relationship Id="rId35" Type="http://schemas.openxmlformats.org/officeDocument/2006/relationships/tags" Target="../tags/tag449.xml" /><Relationship Id="rId36" Type="http://schemas.openxmlformats.org/officeDocument/2006/relationships/tags" Target="../tags/tag450.xml" /><Relationship Id="rId37" Type="http://schemas.openxmlformats.org/officeDocument/2006/relationships/tags" Target="../tags/tag451.xml" /><Relationship Id="rId38" Type="http://schemas.openxmlformats.org/officeDocument/2006/relationships/tags" Target="../tags/tag452.xml" /><Relationship Id="rId39" Type="http://schemas.openxmlformats.org/officeDocument/2006/relationships/tags" Target="../tags/tag453.xml" /><Relationship Id="rId4" Type="http://schemas.openxmlformats.org/officeDocument/2006/relationships/tags" Target="../tags/tag424.xml" /><Relationship Id="rId40" Type="http://schemas.openxmlformats.org/officeDocument/2006/relationships/tags" Target="../tags/tag454.xml" /><Relationship Id="rId41" Type="http://schemas.openxmlformats.org/officeDocument/2006/relationships/tags" Target="../tags/tag455.xml" /><Relationship Id="rId42" Type="http://schemas.openxmlformats.org/officeDocument/2006/relationships/tags" Target="../tags/tag456.xml" /><Relationship Id="rId43" Type="http://schemas.openxmlformats.org/officeDocument/2006/relationships/tags" Target="../tags/tag457.xml" /><Relationship Id="rId44" Type="http://schemas.openxmlformats.org/officeDocument/2006/relationships/tags" Target="../tags/tag458.xml" /><Relationship Id="rId45" Type="http://schemas.openxmlformats.org/officeDocument/2006/relationships/image" Target="../media/image22.png" /><Relationship Id="rId46" Type="http://schemas.openxmlformats.org/officeDocument/2006/relationships/tags" Target="../tags/tag459.xml" /><Relationship Id="rId47" Type="http://schemas.openxmlformats.org/officeDocument/2006/relationships/image" Target="../media/image23.png" /><Relationship Id="rId48" Type="http://schemas.openxmlformats.org/officeDocument/2006/relationships/tags" Target="../tags/tag460.xml" /><Relationship Id="rId49" Type="http://schemas.openxmlformats.org/officeDocument/2006/relationships/image" Target="../media/image24.png" /><Relationship Id="rId5" Type="http://schemas.openxmlformats.org/officeDocument/2006/relationships/image" Target="../media/image16.png" /><Relationship Id="rId50" Type="http://schemas.openxmlformats.org/officeDocument/2006/relationships/tags" Target="../tags/tag461.xml" /><Relationship Id="rId51" Type="http://schemas.openxmlformats.org/officeDocument/2006/relationships/image" Target="../media/image25.png" /><Relationship Id="rId52" Type="http://schemas.openxmlformats.org/officeDocument/2006/relationships/tags" Target="../tags/tag462.xml" /><Relationship Id="rId53" Type="http://schemas.openxmlformats.org/officeDocument/2006/relationships/image" Target="../media/image26.png" /><Relationship Id="rId54" Type="http://schemas.openxmlformats.org/officeDocument/2006/relationships/tags" Target="../tags/tag463.xml" /><Relationship Id="rId55" Type="http://schemas.openxmlformats.org/officeDocument/2006/relationships/image" Target="../media/image27.png" /><Relationship Id="rId56" Type="http://schemas.openxmlformats.org/officeDocument/2006/relationships/tags" Target="../tags/tag464.xml" /><Relationship Id="rId57" Type="http://schemas.openxmlformats.org/officeDocument/2006/relationships/image" Target="../media/image28.png" /><Relationship Id="rId58" Type="http://schemas.openxmlformats.org/officeDocument/2006/relationships/tags" Target="../tags/tag465.xml" /><Relationship Id="rId59" Type="http://schemas.openxmlformats.org/officeDocument/2006/relationships/image" Target="../media/image29.png" /><Relationship Id="rId6" Type="http://schemas.openxmlformats.org/officeDocument/2006/relationships/tags" Target="../tags/tag425.xml" /><Relationship Id="rId60" Type="http://schemas.openxmlformats.org/officeDocument/2006/relationships/tags" Target="../tags/tag466.xml" /><Relationship Id="rId61" Type="http://schemas.openxmlformats.org/officeDocument/2006/relationships/image" Target="../media/image30.png" /><Relationship Id="rId62" Type="http://schemas.openxmlformats.org/officeDocument/2006/relationships/tags" Target="../tags/tag467.xml" /><Relationship Id="rId63" Type="http://schemas.openxmlformats.org/officeDocument/2006/relationships/image" Target="../media/image31.png" /><Relationship Id="rId64" Type="http://schemas.openxmlformats.org/officeDocument/2006/relationships/tags" Target="../tags/tag468.xml" /><Relationship Id="rId65" Type="http://schemas.openxmlformats.org/officeDocument/2006/relationships/image" Target="../media/image32.png" /><Relationship Id="rId66" Type="http://schemas.openxmlformats.org/officeDocument/2006/relationships/tags" Target="../tags/tag469.xml" /><Relationship Id="rId67" Type="http://schemas.openxmlformats.org/officeDocument/2006/relationships/tags" Target="../tags/tag470.xml" /><Relationship Id="rId68" Type="http://schemas.openxmlformats.org/officeDocument/2006/relationships/tags" Target="../tags/tag471.xml" /><Relationship Id="rId69" Type="http://schemas.openxmlformats.org/officeDocument/2006/relationships/tags" Target="../tags/tag472.xml" /><Relationship Id="rId7" Type="http://schemas.openxmlformats.org/officeDocument/2006/relationships/image" Target="../media/image17.png" /><Relationship Id="rId70" Type="http://schemas.openxmlformats.org/officeDocument/2006/relationships/image" Target="../media/image33.png" /><Relationship Id="rId71" Type="http://schemas.openxmlformats.org/officeDocument/2006/relationships/tags" Target="../tags/tag473.xml" /><Relationship Id="rId72" Type="http://schemas.openxmlformats.org/officeDocument/2006/relationships/image" Target="../media/image34.png" /><Relationship Id="rId73" Type="http://schemas.openxmlformats.org/officeDocument/2006/relationships/tags" Target="../tags/tag474.xml" /><Relationship Id="rId74" Type="http://schemas.openxmlformats.org/officeDocument/2006/relationships/image" Target="../media/image35.png" /><Relationship Id="rId75" Type="http://schemas.openxmlformats.org/officeDocument/2006/relationships/tags" Target="../tags/tag475.xml" /><Relationship Id="rId8" Type="http://schemas.openxmlformats.org/officeDocument/2006/relationships/tags" Target="../tags/tag426.xml" /><Relationship Id="rId9" Type="http://schemas.openxmlformats.org/officeDocument/2006/relationships/image" Target="../media/image1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482.xml" /><Relationship Id="rId11" Type="http://schemas.openxmlformats.org/officeDocument/2006/relationships/tags" Target="../tags/tag483.xml" /><Relationship Id="rId12" Type="http://schemas.openxmlformats.org/officeDocument/2006/relationships/image" Target="../media/image38.wmf" /><Relationship Id="rId13" Type="http://schemas.openxmlformats.org/officeDocument/2006/relationships/tags" Target="../tags/tag484.xml" /><Relationship Id="rId2" Type="http://schemas.openxmlformats.org/officeDocument/2006/relationships/tags" Target="../tags/tag476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image" Target="../media/image36.jpeg" /><Relationship Id="rId6" Type="http://schemas.openxmlformats.org/officeDocument/2006/relationships/tags" Target="../tags/tag479.xml" /><Relationship Id="rId7" Type="http://schemas.openxmlformats.org/officeDocument/2006/relationships/tags" Target="../tags/tag480.xml" /><Relationship Id="rId8" Type="http://schemas.openxmlformats.org/officeDocument/2006/relationships/tags" Target="../tags/tag481.xml" /><Relationship Id="rId9" Type="http://schemas.openxmlformats.org/officeDocument/2006/relationships/image" Target="../media/image3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93.xml" /><Relationship Id="rId11" Type="http://schemas.openxmlformats.org/officeDocument/2006/relationships/tags" Target="../tags/tag494.xml" /><Relationship Id="rId12" Type="http://schemas.openxmlformats.org/officeDocument/2006/relationships/tags" Target="../tags/tag495.xml" /><Relationship Id="rId13" Type="http://schemas.openxmlformats.org/officeDocument/2006/relationships/tags" Target="../tags/tag496.xml" /><Relationship Id="rId14" Type="http://schemas.openxmlformats.org/officeDocument/2006/relationships/tags" Target="../tags/tag497.xml" /><Relationship Id="rId15" Type="http://schemas.openxmlformats.org/officeDocument/2006/relationships/tags" Target="../tags/tag498.xml" /><Relationship Id="rId16" Type="http://schemas.openxmlformats.org/officeDocument/2006/relationships/tags" Target="../tags/tag499.xml" /><Relationship Id="rId17" Type="http://schemas.openxmlformats.org/officeDocument/2006/relationships/tags" Target="../tags/tag500.xml" /><Relationship Id="rId18" Type="http://schemas.openxmlformats.org/officeDocument/2006/relationships/tags" Target="../tags/tag501.xml" /><Relationship Id="rId19" Type="http://schemas.openxmlformats.org/officeDocument/2006/relationships/tags" Target="../tags/tag502.xml" /><Relationship Id="rId2" Type="http://schemas.openxmlformats.org/officeDocument/2006/relationships/tags" Target="../tags/tag485.xml" /><Relationship Id="rId20" Type="http://schemas.openxmlformats.org/officeDocument/2006/relationships/tags" Target="../tags/tag503.xml" /><Relationship Id="rId21" Type="http://schemas.openxmlformats.org/officeDocument/2006/relationships/tags" Target="../tags/tag504.xml" /><Relationship Id="rId22" Type="http://schemas.openxmlformats.org/officeDocument/2006/relationships/tags" Target="../tags/tag505.xml" /><Relationship Id="rId23" Type="http://schemas.openxmlformats.org/officeDocument/2006/relationships/tags" Target="../tags/tag506.xml" /><Relationship Id="rId24" Type="http://schemas.openxmlformats.org/officeDocument/2006/relationships/tags" Target="../tags/tag507.xml" /><Relationship Id="rId25" Type="http://schemas.openxmlformats.org/officeDocument/2006/relationships/tags" Target="../tags/tag508.xml" /><Relationship Id="rId26" Type="http://schemas.openxmlformats.org/officeDocument/2006/relationships/tags" Target="../tags/tag509.xml" /><Relationship Id="rId27" Type="http://schemas.openxmlformats.org/officeDocument/2006/relationships/tags" Target="../tags/tag510.xml" /><Relationship Id="rId28" Type="http://schemas.openxmlformats.org/officeDocument/2006/relationships/tags" Target="../tags/tag511.xml" /><Relationship Id="rId29" Type="http://schemas.openxmlformats.org/officeDocument/2006/relationships/tags" Target="../tags/tag512.xml" /><Relationship Id="rId3" Type="http://schemas.openxmlformats.org/officeDocument/2006/relationships/tags" Target="../tags/tag486.xml" /><Relationship Id="rId30" Type="http://schemas.openxmlformats.org/officeDocument/2006/relationships/tags" Target="../tags/tag513.xml" /><Relationship Id="rId31" Type="http://schemas.openxmlformats.org/officeDocument/2006/relationships/tags" Target="../tags/tag514.xml" /><Relationship Id="rId32" Type="http://schemas.openxmlformats.org/officeDocument/2006/relationships/tags" Target="../tags/tag515.xml" /><Relationship Id="rId33" Type="http://schemas.openxmlformats.org/officeDocument/2006/relationships/tags" Target="../tags/tag516.xml" /><Relationship Id="rId34" Type="http://schemas.openxmlformats.org/officeDocument/2006/relationships/tags" Target="../tags/tag517.xml" /><Relationship Id="rId35" Type="http://schemas.openxmlformats.org/officeDocument/2006/relationships/image" Target="../media/image39.jpeg" /><Relationship Id="rId36" Type="http://schemas.openxmlformats.org/officeDocument/2006/relationships/tags" Target="../tags/tag518.xml" /><Relationship Id="rId37" Type="http://schemas.openxmlformats.org/officeDocument/2006/relationships/tags" Target="../tags/tag519.xml" /><Relationship Id="rId38" Type="http://schemas.openxmlformats.org/officeDocument/2006/relationships/tags" Target="../tags/tag520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Relationship Id="rId7" Type="http://schemas.openxmlformats.org/officeDocument/2006/relationships/tags" Target="../tags/tag490.xml" /><Relationship Id="rId8" Type="http://schemas.openxmlformats.org/officeDocument/2006/relationships/tags" Target="../tags/tag491.xml" /><Relationship Id="rId9" Type="http://schemas.openxmlformats.org/officeDocument/2006/relationships/tags" Target="../tags/tag4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521.xml" /><Relationship Id="rId3" Type="http://schemas.openxmlformats.org/officeDocument/2006/relationships/tags" Target="../tags/tag522.xml" /><Relationship Id="rId4" Type="http://schemas.openxmlformats.org/officeDocument/2006/relationships/hyperlink" Target="https://d.book118.com/10715101116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4"/>
            </p:custDataLst>
          </p:nvPr>
        </p:nvPicPr>
        <p:blipFill>
          <a:blip r:embed="rId3"/>
          <a:srcRect t="4633"/>
          <a:stretch>
            <a:fillRect/>
          </a:stretch>
        </p:blipFill>
        <p:spPr>
          <a:xfrm>
            <a:off x="0" y="-635"/>
            <a:ext cx="9144635" cy="57156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-599440" y="-302260"/>
            <a:ext cx="6397625" cy="1989455"/>
          </a:xfrm>
        </p:spPr>
        <p:txBody>
          <a:bodyPr/>
          <a:lstStyle/>
          <a:p>
            <a:r>
              <a:rPr lang="zh-CN" altLang="en-US" sz="8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光</a:t>
            </a:r>
            <a:r>
              <a:rPr lang="zh-CN" altLang="en-US" sz="8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的干涉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3398521" y="1244755"/>
            <a:ext cx="2480310" cy="3987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accent5"/>
                </a:solidFill>
                <a:latin typeface="楷体" pitchFamily="49" charset="-122"/>
                <a:ea typeface="楷体" pitchFamily="49" charset="-122"/>
              </a:rPr>
              <a:t>肥皂</a:t>
            </a:r>
            <a:r>
              <a:rPr lang="zh-CN" altLang="en-US" sz="2000" b="1" smtClean="0">
                <a:solidFill>
                  <a:schemeClr val="accent5"/>
                </a:solidFill>
                <a:latin typeface="楷体" pitchFamily="49" charset="-122"/>
                <a:ea typeface="楷体" pitchFamily="49" charset="-122"/>
              </a:rPr>
              <a:t>膜上的彩色条纹</a:t>
            </a: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775"/>
          <a:stretch>
            <a:fillRect/>
          </a:stretch>
        </p:blipFill>
        <p:spPr>
          <a:xfrm>
            <a:off x="1537517" y="2002871"/>
            <a:ext cx="2826632" cy="2472686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828184" y="2002871"/>
            <a:ext cx="3036635" cy="2472686"/>
          </a:xfrm>
          <a:prstGeom prst="rect">
            <a:avLst/>
          </a:prstGeom>
        </p:spPr>
      </p:pic>
    </p:spTree>
  </p:cSld>
  <p:clrMapOvr>
    <a:masterClrMapping/>
  </p:clrMapOvr>
  <p:transition spd="med">
    <p:blinds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7" name="TextBox 56"/>
          <p:cNvSpPr txBox="1"/>
          <p:nvPr>
            <p:custDataLst>
              <p:tags r:id="rId3"/>
            </p:custDataLst>
          </p:nvPr>
        </p:nvSpPr>
        <p:spPr>
          <a:xfrm>
            <a:off x="4641850" y="2241550"/>
            <a:ext cx="27711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1.</a:t>
            </a:r>
            <a:r>
              <a:rPr lang="zh-CN" altLang="en-US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产生稳定干涉</a:t>
            </a:r>
            <a:r>
              <a:rPr lang="zh-CN" altLang="en-US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必要条件：</a:t>
            </a:r>
          </a:p>
        </p:txBody>
      </p:sp>
      <p:sp>
        <p:nvSpPr>
          <p:cNvPr id="31" name="TextBox 30"/>
          <p:cNvSpPr txBox="1"/>
          <p:nvPr>
            <p:custDataLst>
              <p:tags r:id="rId4"/>
            </p:custDataLst>
          </p:nvPr>
        </p:nvSpPr>
        <p:spPr>
          <a:xfrm>
            <a:off x="4641850" y="2673350"/>
            <a:ext cx="27025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  </a:t>
            </a:r>
            <a:r>
              <a:rPr lang="zh-CN" altLang="en-US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两列波的频率</a:t>
            </a:r>
            <a:r>
              <a:rPr lang="zh-CN" altLang="en-US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相同</a:t>
            </a:r>
          </a:p>
        </p:txBody>
      </p:sp>
      <p:sp>
        <p:nvSpPr>
          <p:cNvPr id="48" name="TextBox 18"/>
          <p:cNvSpPr txBox="1"/>
          <p:nvPr>
            <p:custDataLst>
              <p:tags r:id="rId5"/>
            </p:custDataLst>
          </p:nvPr>
        </p:nvSpPr>
        <p:spPr>
          <a:xfrm>
            <a:off x="2987675" y="989965"/>
            <a:ext cx="323532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chemeClr val="accent5"/>
                </a:solidFill>
                <a:latin typeface="楷体" pitchFamily="49" charset="-122"/>
                <a:ea typeface="楷体" pitchFamily="49" charset="-122"/>
              </a:rPr>
              <a:t>机械</a:t>
            </a:r>
            <a:r>
              <a:rPr lang="zh-CN" altLang="en-US" sz="2400" b="1" smtClean="0">
                <a:solidFill>
                  <a:schemeClr val="accent5"/>
                </a:solidFill>
                <a:latin typeface="楷体" pitchFamily="49" charset="-122"/>
                <a:ea typeface="楷体" pitchFamily="49" charset="-122"/>
              </a:rPr>
              <a:t>波</a:t>
            </a:r>
            <a:r>
              <a:rPr lang="zh-CN" altLang="en-US" sz="2400" b="1">
                <a:solidFill>
                  <a:schemeClr val="accent5"/>
                </a:solidFill>
                <a:latin typeface="楷体" pitchFamily="49" charset="-122"/>
                <a:ea typeface="楷体" pitchFamily="49" charset="-122"/>
              </a:rPr>
              <a:t>的干涉</a:t>
            </a: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59963" y="1993610"/>
            <a:ext cx="3629780" cy="2762309"/>
          </a:xfrm>
          <a:prstGeom prst="rect">
            <a:avLst/>
          </a:prstGeom>
        </p:spPr>
      </p:pic>
      <p:sp>
        <p:nvSpPr>
          <p:cNvPr id="50" name="TextBox 56"/>
          <p:cNvSpPr txBox="1"/>
          <p:nvPr>
            <p:custDataLst>
              <p:tags r:id="rId8"/>
            </p:custDataLst>
          </p:nvPr>
        </p:nvSpPr>
        <p:spPr>
          <a:xfrm>
            <a:off x="4641915" y="3183950"/>
            <a:ext cx="1848647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2.</a:t>
            </a:r>
            <a:r>
              <a:rPr lang="zh-CN" altLang="en-US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干涉现象</a:t>
            </a:r>
            <a:r>
              <a:rPr lang="zh-CN" altLang="en-US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：</a:t>
            </a:r>
          </a:p>
        </p:txBody>
      </p:sp>
      <p:sp>
        <p:nvSpPr>
          <p:cNvPr id="59" name="TextBox 30"/>
          <p:cNvSpPr txBox="1"/>
          <p:nvPr>
            <p:custDataLst>
              <p:tags r:id="rId9"/>
            </p:custDataLst>
          </p:nvPr>
        </p:nvSpPr>
        <p:spPr>
          <a:xfrm>
            <a:off x="4641915" y="3640274"/>
            <a:ext cx="3774288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    </a:t>
            </a:r>
            <a:r>
              <a:rPr lang="zh-CN" altLang="en-US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有</a:t>
            </a:r>
            <a:r>
              <a:rPr lang="zh-CN" altLang="en-US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的地方振动加强，有的地方振动减弱；且振动加强的地方与振动减弱的地方相间隔</a:t>
            </a:r>
            <a:r>
              <a:rPr lang="zh-CN" altLang="en-US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出现。</a:t>
            </a:r>
          </a:p>
        </p:txBody>
      </p:sp>
      <p:pic>
        <p:nvPicPr>
          <p:cNvPr id="60" name="New picture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417300" y="11823700"/>
            <a:ext cx="304800" cy="228600"/>
          </a:xfrm>
          <a:prstGeom prst="cube">
            <a:avLst/>
          </a:prstGeom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31" grpId="1"/>
      <p:bldP spid="50" grpId="2"/>
      <p:bldP spid="59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9963" y="1993610"/>
            <a:ext cx="3629780" cy="2762309"/>
          </a:xfrm>
          <a:prstGeom prst="rect">
            <a:avLst/>
          </a:prstGeom>
        </p:spPr>
      </p:pic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4711065" y="2809240"/>
            <a:ext cx="401574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一切波都能发生干涉和衍射现象</a:t>
            </a:r>
            <a:r>
              <a:rPr lang="zh-CN" altLang="en-US" sz="20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2000" b="1" smtClean="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干涉</a:t>
            </a:r>
            <a:r>
              <a:rPr lang="zh-CN" altLang="en-US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和衍射是波特有的现象。</a:t>
            </a:r>
          </a:p>
        </p:txBody>
      </p:sp>
      <p:sp>
        <p:nvSpPr>
          <p:cNvPr id="16" name="矩形 15"/>
          <p:cNvSpPr/>
          <p:nvPr>
            <p:custDataLst>
              <p:tags r:id="rId6"/>
            </p:custDataLst>
          </p:nvPr>
        </p:nvSpPr>
        <p:spPr>
          <a:xfrm>
            <a:off x="6757836" y="1367867"/>
            <a:ext cx="947481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600" b="1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光</a:t>
            </a:r>
            <a:r>
              <a:rPr lang="zh-CN" altLang="en-US" sz="36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？</a:t>
            </a:r>
          </a:p>
        </p:txBody>
      </p:sp>
      <p:sp>
        <p:nvSpPr>
          <p:cNvPr id="2" name="TextBox 18"/>
          <p:cNvSpPr txBox="1"/>
          <p:nvPr>
            <p:custDataLst>
              <p:tags r:id="rId7"/>
            </p:custDataLst>
          </p:nvPr>
        </p:nvSpPr>
        <p:spPr>
          <a:xfrm>
            <a:off x="2987675" y="989965"/>
            <a:ext cx="323532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solidFill>
                  <a:schemeClr val="accent5"/>
                </a:solidFill>
                <a:latin typeface="楷体" pitchFamily="49" charset="-122"/>
                <a:ea typeface="楷体" pitchFamily="49" charset="-122"/>
              </a:rPr>
              <a:t>机械</a:t>
            </a:r>
            <a:r>
              <a:rPr lang="zh-CN" altLang="en-US" sz="2400" b="1" smtClean="0">
                <a:solidFill>
                  <a:schemeClr val="accent5"/>
                </a:solidFill>
                <a:latin typeface="楷体" pitchFamily="49" charset="-122"/>
                <a:ea typeface="楷体" pitchFamily="49" charset="-122"/>
              </a:rPr>
              <a:t>波</a:t>
            </a:r>
            <a:r>
              <a:rPr lang="zh-CN" altLang="en-US" sz="2400" b="1">
                <a:solidFill>
                  <a:schemeClr val="accent5"/>
                </a:solidFill>
                <a:latin typeface="楷体" pitchFamily="49" charset="-122"/>
                <a:ea typeface="楷体" pitchFamily="49" charset="-122"/>
              </a:rPr>
              <a:t>的干涉</a:t>
            </a: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5" name="矩形 44"/>
          <p:cNvSpPr/>
          <p:nvPr>
            <p:custDataLst>
              <p:tags r:id="rId3"/>
            </p:custDataLst>
          </p:nvPr>
        </p:nvSpPr>
        <p:spPr>
          <a:xfrm>
            <a:off x="551523" y="1126331"/>
            <a:ext cx="2326640" cy="414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kumimoji="1" lang="zh-CN" altLang="en-US" sz="2100" b="1">
                <a:solidFill>
                  <a:srgbClr val="ED6568"/>
                </a:solidFill>
                <a:latin typeface="楷体" pitchFamily="49" charset="-122"/>
                <a:ea typeface="楷体" pitchFamily="49" charset="-122"/>
              </a:rPr>
              <a:t>一、光的双缝干涉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2" t="11177" r="4464" b="10088"/>
          <a:stretch>
            <a:fillRect/>
          </a:stretch>
        </p:blipFill>
        <p:spPr>
          <a:xfrm>
            <a:off x="5092065" y="1849755"/>
            <a:ext cx="3369310" cy="291973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82650" y="1790700"/>
            <a:ext cx="3752850" cy="2978785"/>
          </a:xfrm>
          <a:prstGeom prst="rect">
            <a:avLst/>
          </a:prstGeom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551523" y="1126331"/>
            <a:ext cx="2326640" cy="414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kumimoji="1" lang="zh-CN" altLang="en-US" sz="2100" b="1">
                <a:solidFill>
                  <a:srgbClr val="ED6568"/>
                </a:solidFill>
                <a:latin typeface="楷体" pitchFamily="49" charset="-122"/>
                <a:ea typeface="楷体" pitchFamily="49" charset="-122"/>
              </a:rPr>
              <a:t>一、光的双缝干涉</a:t>
            </a:r>
          </a:p>
        </p:txBody>
      </p:sp>
      <p:grpSp>
        <p:nvGrpSpPr>
          <p:cNvPr id="3" name="Group 2"/>
          <p:cNvGrpSpPr/>
          <p:nvPr>
            <p:custDataLst>
              <p:tags r:id="rId4"/>
            </p:custDataLst>
          </p:nvPr>
        </p:nvGrpSpPr>
        <p:grpSpPr>
          <a:xfrm>
            <a:off x="923000" y="1907231"/>
            <a:ext cx="1943100" cy="2514600"/>
            <a:chOff x="864" y="1056"/>
            <a:chExt cx="1632" cy="2112"/>
          </a:xfrm>
        </p:grpSpPr>
        <p:sp>
          <p:nvSpPr>
            <p:cNvPr id="4" name="AutoShape 3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 rot="5400000">
              <a:off x="1488" y="1680"/>
              <a:ext cx="432" cy="432"/>
            </a:xfrm>
            <a:custGeom>
              <a:gdLst>
                <a:gd name="T0" fmla="*/ 138 w 21600"/>
                <a:gd name="T1" fmla="*/ 10800 h 21600"/>
                <a:gd name="T2" fmla="*/ 10800 w 21600"/>
                <a:gd name="T3" fmla="*/ 138 h 21600"/>
                <a:gd name="T4" fmla="*/ 21462 w 21600"/>
                <a:gd name="T5" fmla="*/ 10799 h 21600"/>
                <a:gd name="T6" fmla="*/ 21600 w 21600"/>
                <a:gd name="T7" fmla="*/ 10800 h 21600"/>
                <a:gd name="T8" fmla="*/ 10800 w 21600"/>
                <a:gd name="T9" fmla="*/ 0 h 21600"/>
                <a:gd name="T10" fmla="*/ 0 w 21600"/>
                <a:gd name="T11" fmla="*/ 10800 h 21600"/>
                <a:gd name="T12" fmla="*/ 138 w 21600"/>
                <a:gd name="T13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00" h="21600">
                  <a:moveTo>
                    <a:pt x="138" y="10800"/>
                  </a:moveTo>
                  <a:cubicBezTo>
                    <a:pt x="138" y="4911"/>
                    <a:pt x="4911" y="138"/>
                    <a:pt x="10800" y="138"/>
                  </a:cubicBezTo>
                  <a:cubicBezTo>
                    <a:pt x="16688" y="137"/>
                    <a:pt x="21461" y="4911"/>
                    <a:pt x="21462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138" y="10800"/>
                  </a:lnTo>
                  <a:close/>
                </a:path>
              </a:pathLst>
            </a:custGeom>
            <a:noFill/>
            <a:ln w="38100">
              <a:solidFill>
                <a:srgbClr val="CC0000"/>
              </a:solidFill>
              <a:prstDash val="sysDot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5" name="AutoShape 4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 rot="5400000">
              <a:off x="1488" y="2160"/>
              <a:ext cx="432" cy="432"/>
            </a:xfrm>
            <a:custGeom>
              <a:gdLst>
                <a:gd name="T0" fmla="*/ 138 w 21600"/>
                <a:gd name="T1" fmla="*/ 10800 h 21600"/>
                <a:gd name="T2" fmla="*/ 10800 w 21600"/>
                <a:gd name="T3" fmla="*/ 138 h 21600"/>
                <a:gd name="T4" fmla="*/ 21462 w 21600"/>
                <a:gd name="T5" fmla="*/ 10799 h 21600"/>
                <a:gd name="T6" fmla="*/ 21600 w 21600"/>
                <a:gd name="T7" fmla="*/ 10800 h 21600"/>
                <a:gd name="T8" fmla="*/ 10800 w 21600"/>
                <a:gd name="T9" fmla="*/ 0 h 21600"/>
                <a:gd name="T10" fmla="*/ 0 w 21600"/>
                <a:gd name="T11" fmla="*/ 10800 h 21600"/>
                <a:gd name="T12" fmla="*/ 138 w 21600"/>
                <a:gd name="T13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00" h="21600">
                  <a:moveTo>
                    <a:pt x="138" y="10800"/>
                  </a:moveTo>
                  <a:cubicBezTo>
                    <a:pt x="138" y="4911"/>
                    <a:pt x="4911" y="138"/>
                    <a:pt x="10800" y="138"/>
                  </a:cubicBezTo>
                  <a:cubicBezTo>
                    <a:pt x="16688" y="137"/>
                    <a:pt x="21461" y="4911"/>
                    <a:pt x="21462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138" y="10800"/>
                  </a:lnTo>
                  <a:close/>
                </a:path>
              </a:pathLst>
            </a:custGeom>
            <a:noFill/>
            <a:ln w="38100">
              <a:solidFill>
                <a:srgbClr val="CC0000"/>
              </a:solidFill>
              <a:prstDash val="sysDot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6" name="AutoShape 5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 rot="5400000">
              <a:off x="1296" y="1488"/>
              <a:ext cx="816" cy="816"/>
            </a:xfrm>
            <a:custGeom>
              <a:gdLst>
                <a:gd name="T0" fmla="*/ 138 w 21600"/>
                <a:gd name="T1" fmla="*/ 10800 h 21600"/>
                <a:gd name="T2" fmla="*/ 10800 w 21600"/>
                <a:gd name="T3" fmla="*/ 138 h 21600"/>
                <a:gd name="T4" fmla="*/ 21462 w 21600"/>
                <a:gd name="T5" fmla="*/ 10799 h 21600"/>
                <a:gd name="T6" fmla="*/ 21600 w 21600"/>
                <a:gd name="T7" fmla="*/ 10800 h 21600"/>
                <a:gd name="T8" fmla="*/ 10800 w 21600"/>
                <a:gd name="T9" fmla="*/ 0 h 21600"/>
                <a:gd name="T10" fmla="*/ 0 w 21600"/>
                <a:gd name="T11" fmla="*/ 10800 h 21600"/>
                <a:gd name="T12" fmla="*/ 138 w 21600"/>
                <a:gd name="T13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00" h="21600">
                  <a:moveTo>
                    <a:pt x="138" y="10800"/>
                  </a:moveTo>
                  <a:cubicBezTo>
                    <a:pt x="138" y="4911"/>
                    <a:pt x="4911" y="138"/>
                    <a:pt x="10800" y="138"/>
                  </a:cubicBezTo>
                  <a:cubicBezTo>
                    <a:pt x="16688" y="137"/>
                    <a:pt x="21461" y="4911"/>
                    <a:pt x="21462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138" y="10800"/>
                  </a:lnTo>
                  <a:close/>
                </a:path>
              </a:pathLst>
            </a:custGeom>
            <a:noFill/>
            <a:ln w="9525">
              <a:solidFill>
                <a:srgbClr val="CC0000"/>
              </a:solidFill>
              <a:prstDash val="sysDot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7" name="AutoShape 6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 rot="5400000">
              <a:off x="1296" y="1968"/>
              <a:ext cx="816" cy="816"/>
            </a:xfrm>
            <a:custGeom>
              <a:gdLst>
                <a:gd name="T0" fmla="*/ 138 w 21600"/>
                <a:gd name="T1" fmla="*/ 10800 h 21600"/>
                <a:gd name="T2" fmla="*/ 10800 w 21600"/>
                <a:gd name="T3" fmla="*/ 138 h 21600"/>
                <a:gd name="T4" fmla="*/ 21462 w 21600"/>
                <a:gd name="T5" fmla="*/ 10799 h 21600"/>
                <a:gd name="T6" fmla="*/ 21600 w 21600"/>
                <a:gd name="T7" fmla="*/ 10800 h 21600"/>
                <a:gd name="T8" fmla="*/ 10800 w 21600"/>
                <a:gd name="T9" fmla="*/ 0 h 21600"/>
                <a:gd name="T10" fmla="*/ 0 w 21600"/>
                <a:gd name="T11" fmla="*/ 10800 h 21600"/>
                <a:gd name="T12" fmla="*/ 138 w 21600"/>
                <a:gd name="T13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00" h="21600">
                  <a:moveTo>
                    <a:pt x="138" y="10800"/>
                  </a:moveTo>
                  <a:cubicBezTo>
                    <a:pt x="138" y="4911"/>
                    <a:pt x="4911" y="138"/>
                    <a:pt x="10800" y="138"/>
                  </a:cubicBezTo>
                  <a:cubicBezTo>
                    <a:pt x="16688" y="137"/>
                    <a:pt x="21461" y="4911"/>
                    <a:pt x="21462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138" y="10800"/>
                  </a:lnTo>
                  <a:close/>
                </a:path>
              </a:pathLst>
            </a:custGeom>
            <a:noFill/>
            <a:ln w="19050">
              <a:solidFill>
                <a:srgbClr val="CC0000"/>
              </a:solidFill>
              <a:prstDash val="sysDot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8" name="AutoShape 7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 rot="5400000">
              <a:off x="1056" y="1248"/>
              <a:ext cx="1248" cy="1248"/>
            </a:xfrm>
            <a:custGeom>
              <a:gdLst>
                <a:gd name="T0" fmla="*/ 138 w 21600"/>
                <a:gd name="T1" fmla="*/ 10800 h 21600"/>
                <a:gd name="T2" fmla="*/ 10800 w 21600"/>
                <a:gd name="T3" fmla="*/ 138 h 21600"/>
                <a:gd name="T4" fmla="*/ 21462 w 21600"/>
                <a:gd name="T5" fmla="*/ 10799 h 21600"/>
                <a:gd name="T6" fmla="*/ 21600 w 21600"/>
                <a:gd name="T7" fmla="*/ 10800 h 21600"/>
                <a:gd name="T8" fmla="*/ 10800 w 21600"/>
                <a:gd name="T9" fmla="*/ 0 h 21600"/>
                <a:gd name="T10" fmla="*/ 0 w 21600"/>
                <a:gd name="T11" fmla="*/ 10800 h 21600"/>
                <a:gd name="T12" fmla="*/ 138 w 21600"/>
                <a:gd name="T13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00" h="21600">
                  <a:moveTo>
                    <a:pt x="138" y="10800"/>
                  </a:moveTo>
                  <a:cubicBezTo>
                    <a:pt x="138" y="4911"/>
                    <a:pt x="4911" y="138"/>
                    <a:pt x="10800" y="138"/>
                  </a:cubicBezTo>
                  <a:cubicBezTo>
                    <a:pt x="16688" y="137"/>
                    <a:pt x="21461" y="4911"/>
                    <a:pt x="21462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138" y="10800"/>
                  </a:lnTo>
                  <a:close/>
                </a:path>
              </a:pathLst>
            </a:custGeom>
            <a:noFill/>
            <a:ln w="9525">
              <a:solidFill>
                <a:srgbClr val="CC0000"/>
              </a:solidFill>
              <a:prstDash val="sysDot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9" name="AutoShape 8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 rot="5400000">
              <a:off x="1056" y="1728"/>
              <a:ext cx="1248" cy="1248"/>
            </a:xfrm>
            <a:custGeom>
              <a:gdLst>
                <a:gd name="T0" fmla="*/ 138 w 21600"/>
                <a:gd name="T1" fmla="*/ 10800 h 21600"/>
                <a:gd name="T2" fmla="*/ 10800 w 21600"/>
                <a:gd name="T3" fmla="*/ 138 h 21600"/>
                <a:gd name="T4" fmla="*/ 21462 w 21600"/>
                <a:gd name="T5" fmla="*/ 10799 h 21600"/>
                <a:gd name="T6" fmla="*/ 21600 w 21600"/>
                <a:gd name="T7" fmla="*/ 10800 h 21600"/>
                <a:gd name="T8" fmla="*/ 10800 w 21600"/>
                <a:gd name="T9" fmla="*/ 0 h 21600"/>
                <a:gd name="T10" fmla="*/ 0 w 21600"/>
                <a:gd name="T11" fmla="*/ 10800 h 21600"/>
                <a:gd name="T12" fmla="*/ 138 w 21600"/>
                <a:gd name="T13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00" h="21600">
                  <a:moveTo>
                    <a:pt x="138" y="10800"/>
                  </a:moveTo>
                  <a:cubicBezTo>
                    <a:pt x="138" y="4911"/>
                    <a:pt x="4911" y="138"/>
                    <a:pt x="10800" y="138"/>
                  </a:cubicBezTo>
                  <a:cubicBezTo>
                    <a:pt x="16688" y="137"/>
                    <a:pt x="21461" y="4911"/>
                    <a:pt x="21462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138" y="10800"/>
                  </a:lnTo>
                  <a:close/>
                </a:path>
              </a:pathLst>
            </a:custGeom>
            <a:noFill/>
            <a:ln w="9525">
              <a:solidFill>
                <a:srgbClr val="CC0000"/>
              </a:solidFill>
              <a:prstDash val="sysDot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" name="AutoShape 9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 rot="5400000">
              <a:off x="864" y="1536"/>
              <a:ext cx="1632" cy="1632"/>
            </a:xfrm>
            <a:custGeom>
              <a:gdLst>
                <a:gd name="T0" fmla="*/ 138 w 21600"/>
                <a:gd name="T1" fmla="*/ 10800 h 21600"/>
                <a:gd name="T2" fmla="*/ 10800 w 21600"/>
                <a:gd name="T3" fmla="*/ 138 h 21600"/>
                <a:gd name="T4" fmla="*/ 21462 w 21600"/>
                <a:gd name="T5" fmla="*/ 10799 h 21600"/>
                <a:gd name="T6" fmla="*/ 21600 w 21600"/>
                <a:gd name="T7" fmla="*/ 10800 h 21600"/>
                <a:gd name="T8" fmla="*/ 10800 w 21600"/>
                <a:gd name="T9" fmla="*/ 0 h 21600"/>
                <a:gd name="T10" fmla="*/ 0 w 21600"/>
                <a:gd name="T11" fmla="*/ 10800 h 21600"/>
                <a:gd name="T12" fmla="*/ 138 w 21600"/>
                <a:gd name="T13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00" h="21600">
                  <a:moveTo>
                    <a:pt x="138" y="10800"/>
                  </a:moveTo>
                  <a:cubicBezTo>
                    <a:pt x="138" y="4911"/>
                    <a:pt x="4911" y="138"/>
                    <a:pt x="10800" y="138"/>
                  </a:cubicBezTo>
                  <a:cubicBezTo>
                    <a:pt x="16688" y="137"/>
                    <a:pt x="21461" y="4911"/>
                    <a:pt x="21462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138" y="10800"/>
                  </a:lnTo>
                  <a:close/>
                </a:path>
              </a:pathLst>
            </a:custGeom>
            <a:noFill/>
            <a:ln w="3175">
              <a:solidFill>
                <a:srgbClr val="CC0000"/>
              </a:solidFill>
              <a:prstDash val="dash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1" name="AutoShape 10"/>
            <p:cNvSpPr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 rot="5400000">
              <a:off x="864" y="1056"/>
              <a:ext cx="1632" cy="1632"/>
            </a:xfrm>
            <a:custGeom>
              <a:gdLst>
                <a:gd name="T0" fmla="*/ 138 w 21600"/>
                <a:gd name="T1" fmla="*/ 10800 h 21600"/>
                <a:gd name="T2" fmla="*/ 10800 w 21600"/>
                <a:gd name="T3" fmla="*/ 138 h 21600"/>
                <a:gd name="T4" fmla="*/ 21462 w 21600"/>
                <a:gd name="T5" fmla="*/ 10799 h 21600"/>
                <a:gd name="T6" fmla="*/ 21600 w 21600"/>
                <a:gd name="T7" fmla="*/ 10800 h 21600"/>
                <a:gd name="T8" fmla="*/ 10800 w 21600"/>
                <a:gd name="T9" fmla="*/ 0 h 21600"/>
                <a:gd name="T10" fmla="*/ 0 w 21600"/>
                <a:gd name="T11" fmla="*/ 10800 h 21600"/>
                <a:gd name="T12" fmla="*/ 138 w 21600"/>
                <a:gd name="T13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600" h="21600">
                  <a:moveTo>
                    <a:pt x="138" y="10800"/>
                  </a:moveTo>
                  <a:cubicBezTo>
                    <a:pt x="138" y="4911"/>
                    <a:pt x="4911" y="138"/>
                    <a:pt x="10800" y="138"/>
                  </a:cubicBezTo>
                  <a:cubicBezTo>
                    <a:pt x="16688" y="137"/>
                    <a:pt x="21461" y="4911"/>
                    <a:pt x="21462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138" y="10800"/>
                  </a:lnTo>
                  <a:close/>
                </a:path>
              </a:pathLst>
            </a:custGeom>
            <a:noFill/>
            <a:ln w="3175">
              <a:solidFill>
                <a:srgbClr val="CC0000"/>
              </a:solidFill>
              <a:prstDash val="dash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grpSp>
        <p:nvGrpSpPr>
          <p:cNvPr id="12" name="Group 14"/>
          <p:cNvGrpSpPr/>
          <p:nvPr>
            <p:custDataLst>
              <p:tags r:id="rId13"/>
            </p:custDataLst>
          </p:nvPr>
        </p:nvGrpSpPr>
        <p:grpSpPr>
          <a:xfrm>
            <a:off x="1894549" y="1792931"/>
            <a:ext cx="0" cy="2800350"/>
            <a:chOff x="1680" y="960"/>
            <a:chExt cx="0" cy="2352"/>
          </a:xfrm>
        </p:grpSpPr>
        <p:sp>
          <p:nvSpPr>
            <p:cNvPr id="13" name="Line 15"/>
            <p:cNvSpPr>
              <a:spLocks noChangeShapeType="1"/>
            </p:cNvSpPr>
            <p:nvPr>
              <p:custDataLst>
                <p:tags r:id="rId14"/>
              </p:custDataLst>
            </p:nvPr>
          </p:nvSpPr>
          <p:spPr bwMode="auto">
            <a:xfrm flipH="1">
              <a:off x="1680" y="960"/>
              <a:ext cx="0" cy="912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4" name="Line 16"/>
            <p:cNvSpPr>
              <a:spLocks noChangeShapeType="1"/>
            </p:cNvSpPr>
            <p:nvPr>
              <p:custDataLst>
                <p:tags r:id="rId15"/>
              </p:custDataLst>
            </p:nvPr>
          </p:nvSpPr>
          <p:spPr bwMode="auto">
            <a:xfrm flipH="1">
              <a:off x="1680" y="1968"/>
              <a:ext cx="0" cy="336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5" name="Line 17"/>
            <p:cNvSpPr>
              <a:spLocks noChangeShapeType="1"/>
            </p:cNvSpPr>
            <p:nvPr>
              <p:custDataLst>
                <p:tags r:id="rId16"/>
              </p:custDataLst>
            </p:nvPr>
          </p:nvSpPr>
          <p:spPr bwMode="auto">
            <a:xfrm flipH="1">
              <a:off x="1680" y="2400"/>
              <a:ext cx="0" cy="912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grpSp>
        <p:nvGrpSpPr>
          <p:cNvPr id="16" name="Group 18"/>
          <p:cNvGrpSpPr/>
          <p:nvPr>
            <p:custDataLst>
              <p:tags r:id="rId17"/>
            </p:custDataLst>
          </p:nvPr>
        </p:nvGrpSpPr>
        <p:grpSpPr>
          <a:xfrm>
            <a:off x="694399" y="2250131"/>
            <a:ext cx="742950" cy="1828800"/>
            <a:chOff x="864" y="1296"/>
            <a:chExt cx="624" cy="1536"/>
          </a:xfrm>
        </p:grpSpPr>
        <p:sp>
          <p:nvSpPr>
            <p:cNvPr id="17" name="Line 19"/>
            <p:cNvSpPr>
              <a:spLocks noChangeShapeType="1"/>
            </p:cNvSpPr>
            <p:nvPr>
              <p:custDataLst>
                <p:tags r:id="rId18"/>
              </p:custDataLst>
            </p:nvPr>
          </p:nvSpPr>
          <p:spPr bwMode="auto">
            <a:xfrm>
              <a:off x="864" y="1296"/>
              <a:ext cx="624" cy="0"/>
            </a:xfrm>
            <a:prstGeom prst="line">
              <a:avLst/>
            </a:prstGeom>
            <a:noFill/>
            <a:ln w="9525">
              <a:solidFill>
                <a:srgbClr val="FFFFFF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8" name="Line 20"/>
            <p:cNvSpPr>
              <a:spLocks noChangeShapeType="1"/>
            </p:cNvSpPr>
            <p:nvPr>
              <p:custDataLst>
                <p:tags r:id="rId19"/>
              </p:custDataLst>
            </p:nvPr>
          </p:nvSpPr>
          <p:spPr bwMode="auto">
            <a:xfrm>
              <a:off x="864" y="1488"/>
              <a:ext cx="624" cy="0"/>
            </a:xfrm>
            <a:prstGeom prst="line">
              <a:avLst/>
            </a:prstGeom>
            <a:noFill/>
            <a:ln w="9525">
              <a:solidFill>
                <a:srgbClr val="FFFFFF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9" name="Line 21"/>
            <p:cNvSpPr>
              <a:spLocks noChangeShapeType="1"/>
            </p:cNvSpPr>
            <p:nvPr>
              <p:custDataLst>
                <p:tags r:id="rId20"/>
              </p:custDataLst>
            </p:nvPr>
          </p:nvSpPr>
          <p:spPr bwMode="auto">
            <a:xfrm>
              <a:off x="864" y="1680"/>
              <a:ext cx="624" cy="0"/>
            </a:xfrm>
            <a:prstGeom prst="line">
              <a:avLst/>
            </a:prstGeom>
            <a:noFill/>
            <a:ln w="9525">
              <a:solidFill>
                <a:srgbClr val="FFFFFF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0" name="Line 22"/>
            <p:cNvSpPr>
              <a:spLocks noChangeShapeType="1"/>
            </p:cNvSpPr>
            <p:nvPr>
              <p:custDataLst>
                <p:tags r:id="rId21"/>
              </p:custDataLst>
            </p:nvPr>
          </p:nvSpPr>
          <p:spPr bwMode="auto">
            <a:xfrm>
              <a:off x="864" y="1872"/>
              <a:ext cx="624" cy="0"/>
            </a:xfrm>
            <a:prstGeom prst="line">
              <a:avLst/>
            </a:prstGeom>
            <a:noFill/>
            <a:ln w="9525">
              <a:solidFill>
                <a:srgbClr val="FFFFFF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1" name="Line 23"/>
            <p:cNvSpPr>
              <a:spLocks noChangeShapeType="1"/>
            </p:cNvSpPr>
            <p:nvPr>
              <p:custDataLst>
                <p:tags r:id="rId22"/>
              </p:custDataLst>
            </p:nvPr>
          </p:nvSpPr>
          <p:spPr bwMode="auto">
            <a:xfrm>
              <a:off x="864" y="2064"/>
              <a:ext cx="624" cy="0"/>
            </a:xfrm>
            <a:prstGeom prst="line">
              <a:avLst/>
            </a:prstGeom>
            <a:noFill/>
            <a:ln w="9525">
              <a:solidFill>
                <a:srgbClr val="FFFFFF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2" name="Line 24"/>
            <p:cNvSpPr>
              <a:spLocks noChangeShapeType="1"/>
            </p:cNvSpPr>
            <p:nvPr>
              <p:custDataLst>
                <p:tags r:id="rId23"/>
              </p:custDataLst>
            </p:nvPr>
          </p:nvSpPr>
          <p:spPr bwMode="auto">
            <a:xfrm>
              <a:off x="864" y="2256"/>
              <a:ext cx="624" cy="0"/>
            </a:xfrm>
            <a:prstGeom prst="line">
              <a:avLst/>
            </a:prstGeom>
            <a:noFill/>
            <a:ln w="9525">
              <a:solidFill>
                <a:srgbClr val="FFFFFF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3" name="Line 25"/>
            <p:cNvSpPr>
              <a:spLocks noChangeShapeType="1"/>
            </p:cNvSpPr>
            <p:nvPr>
              <p:custDataLst>
                <p:tags r:id="rId24"/>
              </p:custDataLst>
            </p:nvPr>
          </p:nvSpPr>
          <p:spPr bwMode="auto">
            <a:xfrm>
              <a:off x="864" y="2448"/>
              <a:ext cx="624" cy="0"/>
            </a:xfrm>
            <a:prstGeom prst="line">
              <a:avLst/>
            </a:prstGeom>
            <a:noFill/>
            <a:ln w="9525">
              <a:solidFill>
                <a:srgbClr val="FFFFFF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4" name="Line 26"/>
            <p:cNvSpPr>
              <a:spLocks noChangeShapeType="1"/>
            </p:cNvSpPr>
            <p:nvPr>
              <p:custDataLst>
                <p:tags r:id="rId25"/>
              </p:custDataLst>
            </p:nvPr>
          </p:nvSpPr>
          <p:spPr bwMode="auto">
            <a:xfrm>
              <a:off x="864" y="2640"/>
              <a:ext cx="624" cy="0"/>
            </a:xfrm>
            <a:prstGeom prst="line">
              <a:avLst/>
            </a:prstGeom>
            <a:noFill/>
            <a:ln w="9525">
              <a:solidFill>
                <a:srgbClr val="FFFFFF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5" name="Line 27"/>
            <p:cNvSpPr>
              <a:spLocks noChangeShapeType="1"/>
            </p:cNvSpPr>
            <p:nvPr>
              <p:custDataLst>
                <p:tags r:id="rId26"/>
              </p:custDataLst>
            </p:nvPr>
          </p:nvSpPr>
          <p:spPr bwMode="auto">
            <a:xfrm>
              <a:off x="864" y="2832"/>
              <a:ext cx="624" cy="0"/>
            </a:xfrm>
            <a:prstGeom prst="line">
              <a:avLst/>
            </a:prstGeom>
            <a:noFill/>
            <a:ln w="9525">
              <a:solidFill>
                <a:srgbClr val="FFFFFF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grpSp>
        <p:nvGrpSpPr>
          <p:cNvPr id="26" name="Group 28"/>
          <p:cNvGrpSpPr/>
          <p:nvPr>
            <p:custDataLst>
              <p:tags r:id="rId27"/>
            </p:custDataLst>
          </p:nvPr>
        </p:nvGrpSpPr>
        <p:grpSpPr>
          <a:xfrm>
            <a:off x="694399" y="2250131"/>
            <a:ext cx="742950" cy="1828800"/>
            <a:chOff x="864" y="1296"/>
            <a:chExt cx="624" cy="1536"/>
          </a:xfrm>
        </p:grpSpPr>
        <p:sp>
          <p:nvSpPr>
            <p:cNvPr id="27" name="Line 29"/>
            <p:cNvSpPr>
              <a:spLocks noChangeShapeType="1"/>
            </p:cNvSpPr>
            <p:nvPr>
              <p:custDataLst>
                <p:tags r:id="rId28"/>
              </p:custDataLst>
            </p:nvPr>
          </p:nvSpPr>
          <p:spPr bwMode="auto">
            <a:xfrm>
              <a:off x="864" y="1296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8" name="Line 30"/>
            <p:cNvSpPr>
              <a:spLocks noChangeShapeType="1"/>
            </p:cNvSpPr>
            <p:nvPr>
              <p:custDataLst>
                <p:tags r:id="rId29"/>
              </p:custDataLst>
            </p:nvPr>
          </p:nvSpPr>
          <p:spPr bwMode="auto">
            <a:xfrm>
              <a:off x="864" y="1488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29" name="Line 31"/>
            <p:cNvSpPr>
              <a:spLocks noChangeShapeType="1"/>
            </p:cNvSpPr>
            <p:nvPr>
              <p:custDataLst>
                <p:tags r:id="rId30"/>
              </p:custDataLst>
            </p:nvPr>
          </p:nvSpPr>
          <p:spPr bwMode="auto">
            <a:xfrm>
              <a:off x="864" y="1680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0" name="Line 32"/>
            <p:cNvSpPr>
              <a:spLocks noChangeShapeType="1"/>
            </p:cNvSpPr>
            <p:nvPr>
              <p:custDataLst>
                <p:tags r:id="rId31"/>
              </p:custDataLst>
            </p:nvPr>
          </p:nvSpPr>
          <p:spPr bwMode="auto">
            <a:xfrm>
              <a:off x="864" y="1872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1" name="Line 33"/>
            <p:cNvSpPr>
              <a:spLocks noChangeShapeType="1"/>
            </p:cNvSpPr>
            <p:nvPr>
              <p:custDataLst>
                <p:tags r:id="rId32"/>
              </p:custDataLst>
            </p:nvPr>
          </p:nvSpPr>
          <p:spPr bwMode="auto">
            <a:xfrm>
              <a:off x="864" y="2064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2" name="Line 34"/>
            <p:cNvSpPr>
              <a:spLocks noChangeShapeType="1"/>
            </p:cNvSpPr>
            <p:nvPr>
              <p:custDataLst>
                <p:tags r:id="rId33"/>
              </p:custDataLst>
            </p:nvPr>
          </p:nvSpPr>
          <p:spPr bwMode="auto">
            <a:xfrm>
              <a:off x="864" y="2256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3" name="Line 35"/>
            <p:cNvSpPr>
              <a:spLocks noChangeShapeType="1"/>
            </p:cNvSpPr>
            <p:nvPr>
              <p:custDataLst>
                <p:tags r:id="rId34"/>
              </p:custDataLst>
            </p:nvPr>
          </p:nvSpPr>
          <p:spPr bwMode="auto">
            <a:xfrm>
              <a:off x="864" y="2448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4" name="Line 36"/>
            <p:cNvSpPr>
              <a:spLocks noChangeShapeType="1"/>
            </p:cNvSpPr>
            <p:nvPr>
              <p:custDataLst>
                <p:tags r:id="rId35"/>
              </p:custDataLst>
            </p:nvPr>
          </p:nvSpPr>
          <p:spPr bwMode="auto">
            <a:xfrm>
              <a:off x="864" y="2640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5" name="Line 37"/>
            <p:cNvSpPr>
              <a:spLocks noChangeShapeType="1"/>
            </p:cNvSpPr>
            <p:nvPr>
              <p:custDataLst>
                <p:tags r:id="rId36"/>
              </p:custDataLst>
            </p:nvPr>
          </p:nvSpPr>
          <p:spPr bwMode="auto">
            <a:xfrm>
              <a:off x="864" y="2832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grpSp>
        <p:nvGrpSpPr>
          <p:cNvPr id="36" name="Group 38"/>
          <p:cNvGrpSpPr/>
          <p:nvPr>
            <p:custDataLst>
              <p:tags r:id="rId37"/>
            </p:custDataLst>
          </p:nvPr>
        </p:nvGrpSpPr>
        <p:grpSpPr>
          <a:xfrm>
            <a:off x="694399" y="2250131"/>
            <a:ext cx="742950" cy="1828800"/>
            <a:chOff x="864" y="1296"/>
            <a:chExt cx="624" cy="1536"/>
          </a:xfrm>
        </p:grpSpPr>
        <p:sp>
          <p:nvSpPr>
            <p:cNvPr id="37" name="Line 39"/>
            <p:cNvSpPr>
              <a:spLocks noChangeShapeType="1"/>
            </p:cNvSpPr>
            <p:nvPr>
              <p:custDataLst>
                <p:tags r:id="rId38"/>
              </p:custDataLst>
            </p:nvPr>
          </p:nvSpPr>
          <p:spPr bwMode="auto">
            <a:xfrm>
              <a:off x="864" y="1296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8" name="Line 40"/>
            <p:cNvSpPr>
              <a:spLocks noChangeShapeType="1"/>
            </p:cNvSpPr>
            <p:nvPr>
              <p:custDataLst>
                <p:tags r:id="rId39"/>
              </p:custDataLst>
            </p:nvPr>
          </p:nvSpPr>
          <p:spPr bwMode="auto">
            <a:xfrm>
              <a:off x="864" y="1488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39" name="Line 41"/>
            <p:cNvSpPr>
              <a:spLocks noChangeShapeType="1"/>
            </p:cNvSpPr>
            <p:nvPr>
              <p:custDataLst>
                <p:tags r:id="rId40"/>
              </p:custDataLst>
            </p:nvPr>
          </p:nvSpPr>
          <p:spPr bwMode="auto">
            <a:xfrm>
              <a:off x="864" y="1680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40" name="Line 42"/>
            <p:cNvSpPr>
              <a:spLocks noChangeShapeType="1"/>
            </p:cNvSpPr>
            <p:nvPr>
              <p:custDataLst>
                <p:tags r:id="rId41"/>
              </p:custDataLst>
            </p:nvPr>
          </p:nvSpPr>
          <p:spPr bwMode="auto">
            <a:xfrm>
              <a:off x="864" y="1872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41" name="Line 43"/>
            <p:cNvSpPr>
              <a:spLocks noChangeShapeType="1"/>
            </p:cNvSpPr>
            <p:nvPr>
              <p:custDataLst>
                <p:tags r:id="rId42"/>
              </p:custDataLst>
            </p:nvPr>
          </p:nvSpPr>
          <p:spPr bwMode="auto">
            <a:xfrm>
              <a:off x="864" y="2064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42" name="Line 44"/>
            <p:cNvSpPr>
              <a:spLocks noChangeShapeType="1"/>
            </p:cNvSpPr>
            <p:nvPr>
              <p:custDataLst>
                <p:tags r:id="rId43"/>
              </p:custDataLst>
            </p:nvPr>
          </p:nvSpPr>
          <p:spPr bwMode="auto">
            <a:xfrm>
              <a:off x="864" y="2256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43" name="Line 45"/>
            <p:cNvSpPr>
              <a:spLocks noChangeShapeType="1"/>
            </p:cNvSpPr>
            <p:nvPr>
              <p:custDataLst>
                <p:tags r:id="rId44"/>
              </p:custDataLst>
            </p:nvPr>
          </p:nvSpPr>
          <p:spPr bwMode="auto">
            <a:xfrm>
              <a:off x="864" y="2448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44" name="Line 46"/>
            <p:cNvSpPr>
              <a:spLocks noChangeShapeType="1"/>
            </p:cNvSpPr>
            <p:nvPr>
              <p:custDataLst>
                <p:tags r:id="rId45"/>
              </p:custDataLst>
            </p:nvPr>
          </p:nvSpPr>
          <p:spPr bwMode="auto">
            <a:xfrm>
              <a:off x="864" y="2640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45" name="Line 47"/>
            <p:cNvSpPr>
              <a:spLocks noChangeShapeType="1"/>
            </p:cNvSpPr>
            <p:nvPr>
              <p:custDataLst>
                <p:tags r:id="rId46"/>
              </p:custDataLst>
            </p:nvPr>
          </p:nvSpPr>
          <p:spPr bwMode="auto">
            <a:xfrm>
              <a:off x="864" y="2832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grpSp>
        <p:nvGrpSpPr>
          <p:cNvPr id="46" name="Group 48"/>
          <p:cNvGrpSpPr/>
          <p:nvPr>
            <p:custDataLst>
              <p:tags r:id="rId47"/>
            </p:custDataLst>
          </p:nvPr>
        </p:nvGrpSpPr>
        <p:grpSpPr>
          <a:xfrm>
            <a:off x="694399" y="2250131"/>
            <a:ext cx="742950" cy="1828800"/>
            <a:chOff x="864" y="1296"/>
            <a:chExt cx="624" cy="1536"/>
          </a:xfrm>
        </p:grpSpPr>
        <p:sp>
          <p:nvSpPr>
            <p:cNvPr id="47" name="Line 49"/>
            <p:cNvSpPr>
              <a:spLocks noChangeShapeType="1"/>
            </p:cNvSpPr>
            <p:nvPr>
              <p:custDataLst>
                <p:tags r:id="rId48"/>
              </p:custDataLst>
            </p:nvPr>
          </p:nvSpPr>
          <p:spPr bwMode="auto">
            <a:xfrm>
              <a:off x="864" y="1296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48" name="Line 50"/>
            <p:cNvSpPr>
              <a:spLocks noChangeShapeType="1"/>
            </p:cNvSpPr>
            <p:nvPr>
              <p:custDataLst>
                <p:tags r:id="rId49"/>
              </p:custDataLst>
            </p:nvPr>
          </p:nvSpPr>
          <p:spPr bwMode="auto">
            <a:xfrm>
              <a:off x="864" y="1488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49" name="Line 51"/>
            <p:cNvSpPr>
              <a:spLocks noChangeShapeType="1"/>
            </p:cNvSpPr>
            <p:nvPr>
              <p:custDataLst>
                <p:tags r:id="rId50"/>
              </p:custDataLst>
            </p:nvPr>
          </p:nvSpPr>
          <p:spPr bwMode="auto">
            <a:xfrm>
              <a:off x="864" y="1680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50" name="Line 52"/>
            <p:cNvSpPr>
              <a:spLocks noChangeShapeType="1"/>
            </p:cNvSpPr>
            <p:nvPr>
              <p:custDataLst>
                <p:tags r:id="rId51"/>
              </p:custDataLst>
            </p:nvPr>
          </p:nvSpPr>
          <p:spPr bwMode="auto">
            <a:xfrm>
              <a:off x="864" y="1872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51" name="Line 53"/>
            <p:cNvSpPr>
              <a:spLocks noChangeShapeType="1"/>
            </p:cNvSpPr>
            <p:nvPr>
              <p:custDataLst>
                <p:tags r:id="rId52"/>
              </p:custDataLst>
            </p:nvPr>
          </p:nvSpPr>
          <p:spPr bwMode="auto">
            <a:xfrm>
              <a:off x="864" y="2064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52" name="Line 54"/>
            <p:cNvSpPr>
              <a:spLocks noChangeShapeType="1"/>
            </p:cNvSpPr>
            <p:nvPr>
              <p:custDataLst>
                <p:tags r:id="rId53"/>
              </p:custDataLst>
            </p:nvPr>
          </p:nvSpPr>
          <p:spPr bwMode="auto">
            <a:xfrm>
              <a:off x="864" y="2256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53" name="Line 55"/>
            <p:cNvSpPr>
              <a:spLocks noChangeShapeType="1"/>
            </p:cNvSpPr>
            <p:nvPr>
              <p:custDataLst>
                <p:tags r:id="rId54"/>
              </p:custDataLst>
            </p:nvPr>
          </p:nvSpPr>
          <p:spPr bwMode="auto">
            <a:xfrm>
              <a:off x="864" y="2448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54" name="Line 56"/>
            <p:cNvSpPr>
              <a:spLocks noChangeShapeType="1"/>
            </p:cNvSpPr>
            <p:nvPr>
              <p:custDataLst>
                <p:tags r:id="rId55"/>
              </p:custDataLst>
            </p:nvPr>
          </p:nvSpPr>
          <p:spPr bwMode="auto">
            <a:xfrm>
              <a:off x="864" y="2640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55" name="Line 57"/>
            <p:cNvSpPr>
              <a:spLocks noChangeShapeType="1"/>
            </p:cNvSpPr>
            <p:nvPr>
              <p:custDataLst>
                <p:tags r:id="rId56"/>
              </p:custDataLst>
            </p:nvPr>
          </p:nvSpPr>
          <p:spPr bwMode="auto">
            <a:xfrm>
              <a:off x="864" y="2832"/>
              <a:ext cx="624" cy="0"/>
            </a:xfrm>
            <a:prstGeom prst="line">
              <a:avLst/>
            </a:prstGeom>
            <a:noFill/>
            <a:ln w="9525">
              <a:solidFill>
                <a:srgbClr val="CC0000"/>
              </a:solidFill>
              <a:prstDash val="dash"/>
              <a:miter lim="800000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sp>
        <p:nvSpPr>
          <p:cNvPr id="56" name="Rectangle 58"/>
          <p:cNvSpPr>
            <a:spLocks noChangeArrowheads="1"/>
          </p:cNvSpPr>
          <p:nvPr>
            <p:custDataLst>
              <p:tags r:id="rId57"/>
            </p:custDataLst>
          </p:nvPr>
        </p:nvSpPr>
        <p:spPr bwMode="auto">
          <a:xfrm>
            <a:off x="2891102" y="1796502"/>
            <a:ext cx="80963" cy="2793206"/>
          </a:xfrm>
          <a:prstGeom prst="rect">
            <a:avLst/>
          </a:prstGeom>
          <a:solidFill>
            <a:srgbClr val="A4E6F6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57" name="Text Box 62"/>
          <p:cNvSpPr txBox="1">
            <a:spLocks noChangeArrowheads="1"/>
          </p:cNvSpPr>
          <p:nvPr>
            <p:custDataLst>
              <p:tags r:id="rId58"/>
            </p:custDataLst>
          </p:nvPr>
        </p:nvSpPr>
        <p:spPr bwMode="auto">
          <a:xfrm>
            <a:off x="551523" y="4363006"/>
            <a:ext cx="1028701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b="1">
                <a:latin typeface="Arial Narrow" panose="020b0606020202030204" pitchFamily="34" charset="0"/>
                <a:ea typeface="华文楷体" panose="02010600040101010101" pitchFamily="2" charset="-122"/>
              </a:rPr>
              <a:t>激光束</a:t>
            </a:r>
          </a:p>
        </p:txBody>
      </p:sp>
      <p:sp>
        <p:nvSpPr>
          <p:cNvPr id="58" name="Text Box 63"/>
          <p:cNvSpPr txBox="1">
            <a:spLocks noChangeArrowheads="1"/>
          </p:cNvSpPr>
          <p:nvPr>
            <p:custDataLst>
              <p:tags r:id="rId59"/>
            </p:custDataLst>
          </p:nvPr>
        </p:nvSpPr>
        <p:spPr bwMode="auto">
          <a:xfrm>
            <a:off x="1484113" y="4630190"/>
            <a:ext cx="82087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b="1" smtClean="0">
                <a:latin typeface="Arial Narrow" panose="020b0606020202030204" pitchFamily="34" charset="0"/>
                <a:ea typeface="华文楷体" panose="02010600040101010101" pitchFamily="2" charset="-122"/>
              </a:rPr>
              <a:t>双缝</a:t>
            </a:r>
            <a:endParaRPr lang="zh-CN" altLang="en-US" b="1">
              <a:latin typeface="Arial Narrow" panose="020b0606020202030204" pitchFamily="34" charset="0"/>
              <a:ea typeface="华文楷体" panose="02010600040101010101" pitchFamily="2" charset="-122"/>
            </a:endParaRPr>
          </a:p>
        </p:txBody>
      </p:sp>
      <p:sp>
        <p:nvSpPr>
          <p:cNvPr id="59" name="Text Box 64"/>
          <p:cNvSpPr txBox="1">
            <a:spLocks noChangeArrowheads="1"/>
          </p:cNvSpPr>
          <p:nvPr>
            <p:custDataLst>
              <p:tags r:id="rId60"/>
            </p:custDataLst>
          </p:nvPr>
        </p:nvSpPr>
        <p:spPr bwMode="auto">
          <a:xfrm>
            <a:off x="2647684" y="4630190"/>
            <a:ext cx="56779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b="1">
                <a:latin typeface="Arial Narrow" panose="020b0606020202030204" pitchFamily="34" charset="0"/>
                <a:ea typeface="华文楷体" panose="02010600040101010101" pitchFamily="2" charset="-122"/>
              </a:rPr>
              <a:t>屏</a:t>
            </a:r>
          </a:p>
        </p:txBody>
      </p:sp>
      <p:sp>
        <p:nvSpPr>
          <p:cNvPr id="60" name="Text Box 107"/>
          <p:cNvSpPr txBox="1">
            <a:spLocks noChangeArrowheads="1"/>
          </p:cNvSpPr>
          <p:nvPr>
            <p:custDataLst>
              <p:tags r:id="rId61"/>
            </p:custDataLst>
          </p:nvPr>
        </p:nvSpPr>
        <p:spPr bwMode="auto">
          <a:xfrm>
            <a:off x="1494499" y="2650181"/>
            <a:ext cx="4000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 i="1">
                <a:latin typeface="Times New Roman" pitchFamily="18" charset="0"/>
              </a:rPr>
              <a:t>S</a:t>
            </a:r>
            <a:r>
              <a:rPr lang="en-US" altLang="zh-CN" b="1" i="1" baseline="-25000">
                <a:latin typeface="Times New Roman" pitchFamily="18" charset="0"/>
              </a:rPr>
              <a:t>1</a:t>
            </a:r>
            <a:endParaRPr lang="en-US" altLang="zh-CN" b="1" i="1">
              <a:latin typeface="Times New Roman" pitchFamily="18" charset="0"/>
            </a:endParaRPr>
          </a:p>
        </p:txBody>
      </p:sp>
      <p:sp>
        <p:nvSpPr>
          <p:cNvPr id="61" name="Text Box 108"/>
          <p:cNvSpPr txBox="1">
            <a:spLocks noChangeArrowheads="1"/>
          </p:cNvSpPr>
          <p:nvPr>
            <p:custDataLst>
              <p:tags r:id="rId62"/>
            </p:custDataLst>
          </p:nvPr>
        </p:nvSpPr>
        <p:spPr bwMode="auto">
          <a:xfrm>
            <a:off x="1513549" y="3239540"/>
            <a:ext cx="4000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 i="1">
                <a:latin typeface="Times New Roman" pitchFamily="18" charset="0"/>
              </a:rPr>
              <a:t>S</a:t>
            </a:r>
            <a:r>
              <a:rPr lang="en-US" altLang="zh-CN" b="1" i="1" baseline="-25000">
                <a:latin typeface="Times New Roman" pitchFamily="18" charset="0"/>
              </a:rPr>
              <a:t>2</a:t>
            </a:r>
            <a:endParaRPr lang="en-US" altLang="zh-CN" b="1" i="1">
              <a:latin typeface="Times New Roman" pitchFamily="18" charset="0"/>
            </a:endParaRPr>
          </a:p>
        </p:txBody>
      </p:sp>
      <p:sp>
        <p:nvSpPr>
          <p:cNvPr id="62" name="Text Box 106"/>
          <p:cNvSpPr txBox="1">
            <a:spLocks noChangeArrowheads="1"/>
          </p:cNvSpPr>
          <p:nvPr>
            <p:custDataLst>
              <p:tags r:id="rId63"/>
            </p:custDataLst>
          </p:nvPr>
        </p:nvSpPr>
        <p:spPr bwMode="auto">
          <a:xfrm>
            <a:off x="5317490" y="1797050"/>
            <a:ext cx="2746375" cy="398780"/>
          </a:xfrm>
          <a:prstGeom prst="rect">
            <a:avLst/>
          </a:prstGeom>
          <a:solidFill>
            <a:srgbClr val="25A7B5"/>
          </a:solidFill>
          <a:ln w="12700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solidFill>
                  <a:schemeClr val="bg1"/>
                </a:solidFill>
                <a:latin typeface="楷体" pitchFamily="49" charset="-122"/>
                <a:ea typeface="楷体" pitchFamily="49" charset="-122"/>
              </a:rPr>
              <a:t>结论：光是</a:t>
            </a:r>
            <a:r>
              <a:rPr lang="zh-CN" altLang="en-US" sz="2000" b="1">
                <a:solidFill>
                  <a:schemeClr val="bg1"/>
                </a:solidFill>
                <a:latin typeface="楷体" pitchFamily="49" charset="-122"/>
                <a:ea typeface="楷体" pitchFamily="49" charset="-122"/>
              </a:rPr>
              <a:t>一种波</a:t>
            </a:r>
          </a:p>
        </p:txBody>
      </p:sp>
      <p:sp>
        <p:nvSpPr>
          <p:cNvPr id="65" name="TextBox 70"/>
          <p:cNvSpPr txBox="1"/>
          <p:nvPr>
            <p:custDataLst>
              <p:tags r:id="rId64"/>
            </p:custDataLst>
          </p:nvPr>
        </p:nvSpPr>
        <p:spPr>
          <a:xfrm>
            <a:off x="4633217" y="2590800"/>
            <a:ext cx="3856732" cy="7372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100" smtClean="0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思考：</a:t>
            </a:r>
            <a:r>
              <a:rPr lang="zh-CN" altLang="en-US" sz="2100">
                <a:latin typeface="楷体" pitchFamily="49" charset="-122"/>
                <a:ea typeface="楷体" pitchFamily="49" charset="-122"/>
              </a:rPr>
              <a:t>为什么有的地方亮一些有些地方暗一些</a:t>
            </a:r>
            <a:r>
              <a:rPr lang="zh-CN" altLang="en-US" sz="2100" smtClean="0">
                <a:latin typeface="楷体" pitchFamily="49" charset="-122"/>
                <a:ea typeface="楷体" pitchFamily="49" charset="-122"/>
              </a:rPr>
              <a:t>？</a:t>
            </a:r>
            <a:endParaRPr lang="zh-CN" altLang="en-US" sz="210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66" name="TextBox 73"/>
          <p:cNvSpPr txBox="1"/>
          <p:nvPr>
            <p:custDataLst>
              <p:tags r:id="rId65"/>
            </p:custDataLst>
          </p:nvPr>
        </p:nvSpPr>
        <p:spPr>
          <a:xfrm>
            <a:off x="4633217" y="3638565"/>
            <a:ext cx="3723382" cy="9309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100" b="1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振动</a:t>
            </a:r>
            <a:r>
              <a:rPr lang="zh-CN" altLang="en-US" sz="21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加强</a:t>
            </a:r>
            <a:r>
              <a:rPr lang="zh-CN" altLang="en-US" sz="21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的地方出现</a:t>
            </a:r>
            <a:r>
              <a:rPr lang="zh-CN" altLang="en-US" sz="21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亮条纹</a:t>
            </a:r>
            <a:r>
              <a:rPr lang="zh-CN" altLang="en-US" sz="2100" b="1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，</a:t>
            </a:r>
            <a:endParaRPr lang="en-US" altLang="zh-CN" sz="2100" b="1" smtClean="0">
              <a:solidFill>
                <a:schemeClr val="tx1"/>
              </a:solidFill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100" b="1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振动</a:t>
            </a:r>
            <a:r>
              <a:rPr lang="zh-CN" altLang="en-US" sz="21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减弱</a:t>
            </a:r>
            <a:r>
              <a:rPr lang="zh-CN" altLang="en-US" sz="21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的地方出现</a:t>
            </a:r>
            <a:r>
              <a:rPr lang="zh-CN" altLang="en-US" sz="21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暗条纹</a:t>
            </a:r>
            <a:r>
              <a:rPr lang="zh-CN" altLang="en-US" sz="21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</a:rPr>
              <a:t>。</a:t>
            </a:r>
          </a:p>
        </p:txBody>
      </p:sp>
      <p:pic>
        <p:nvPicPr>
          <p:cNvPr id="67" name="图片 66"/>
          <p:cNvPicPr>
            <a:picLocks noChangeAspect="1"/>
          </p:cNvPicPr>
          <p:nvPr>
            <p:custDataLst>
              <p:tags r:id="rId67"/>
            </p:custDataLst>
          </p:nvPr>
        </p:nvPicPr>
        <p:blipFill>
          <a:blip r:embed="rId66"/>
          <a:stretch>
            <a:fillRect/>
          </a:stretch>
        </p:blipFill>
        <p:spPr>
          <a:xfrm rot="5400000">
            <a:off x="1990826" y="2765028"/>
            <a:ext cx="2793206" cy="857250"/>
          </a:xfrm>
          <a:prstGeom prst="rect">
            <a:avLst/>
          </a:prstGeom>
        </p:spPr>
      </p:pic>
      <p:sp>
        <p:nvSpPr>
          <p:cNvPr id="68" name="矩形 67"/>
          <p:cNvSpPr/>
          <p:nvPr>
            <p:custDataLst>
              <p:tags r:id="rId68"/>
            </p:custDataLst>
          </p:nvPr>
        </p:nvSpPr>
        <p:spPr>
          <a:xfrm>
            <a:off x="551523" y="1644650"/>
            <a:ext cx="3445803" cy="3331788"/>
          </a:xfrm>
          <a:prstGeom prst="rect">
            <a:avLst/>
          </a:prstGeom>
          <a:noFill/>
          <a:ln w="9525">
            <a:solidFill>
              <a:srgbClr val="25A7B5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  <p:bldP spid="65" grpId="1"/>
      <p:bldP spid="66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551523" y="1126331"/>
            <a:ext cx="2326640" cy="414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kumimoji="1" lang="zh-CN" altLang="en-US" sz="2100" b="1">
                <a:solidFill>
                  <a:srgbClr val="ED6568"/>
                </a:solidFill>
                <a:latin typeface="楷体" pitchFamily="49" charset="-122"/>
                <a:ea typeface="楷体" pitchFamily="49" charset="-122"/>
              </a:rPr>
              <a:t>一、光的双缝干涉</a:t>
            </a:r>
          </a:p>
        </p:txBody>
      </p:sp>
      <p:grpSp>
        <p:nvGrpSpPr>
          <p:cNvPr id="38" name="Group 32"/>
          <p:cNvGrpSpPr/>
          <p:nvPr>
            <p:custDataLst>
              <p:tags r:id="rId5"/>
            </p:custDataLst>
          </p:nvPr>
        </p:nvGrpSpPr>
        <p:grpSpPr>
          <a:xfrm>
            <a:off x="1447630" y="2043813"/>
            <a:ext cx="1592036" cy="1581150"/>
            <a:chOff x="1610" y="1132"/>
            <a:chExt cx="1593" cy="1328"/>
          </a:xfrm>
        </p:grpSpPr>
        <p:sp>
          <p:nvSpPr>
            <p:cNvPr id="39" name="Text Box 68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2811" y="1132"/>
              <a:ext cx="392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350" b="1" i="1">
                  <a:latin typeface="Times New Roman" pitchFamily="18" charset="0"/>
                </a:rPr>
                <a:t>P</a:t>
              </a:r>
            </a:p>
          </p:txBody>
        </p:sp>
        <p:grpSp>
          <p:nvGrpSpPr>
            <p:cNvPr id="40" name="Group 31"/>
            <p:cNvGrpSpPr/>
            <p:nvPr>
              <p:custDataLst>
                <p:tags r:id="rId7"/>
              </p:custDataLst>
            </p:nvPr>
          </p:nvGrpSpPr>
          <p:grpSpPr>
            <a:xfrm>
              <a:off x="1610" y="1282"/>
              <a:ext cx="1121" cy="1178"/>
              <a:chOff x="4422" y="2568"/>
              <a:chExt cx="1121" cy="1178"/>
            </a:xfrm>
          </p:grpSpPr>
          <p:sp>
            <p:nvSpPr>
              <p:cNvPr id="41" name="Line 65"/>
              <p:cNvSpPr>
                <a:spLocks noChangeShapeType="1"/>
              </p:cNvSpPr>
              <p:nvPr>
                <p:custDataLst>
                  <p:tags r:id="rId8"/>
                </p:custDataLst>
              </p:nvPr>
            </p:nvSpPr>
            <p:spPr bwMode="auto">
              <a:xfrm flipV="1">
                <a:off x="4422" y="2568"/>
                <a:ext cx="1121" cy="683"/>
              </a:xfrm>
              <a:prstGeom prst="line">
                <a:avLst/>
              </a:prstGeom>
              <a:noFill/>
              <a:ln w="22225">
                <a:solidFill>
                  <a:srgbClr val="FF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42" name="Line 66"/>
              <p:cNvSpPr>
                <a:spLocks noChangeShapeType="1"/>
              </p:cNvSpPr>
              <p:nvPr>
                <p:custDataLst>
                  <p:tags r:id="rId9"/>
                </p:custDataLst>
              </p:nvPr>
            </p:nvSpPr>
            <p:spPr bwMode="auto">
              <a:xfrm flipV="1">
                <a:off x="4432" y="2568"/>
                <a:ext cx="1111" cy="1134"/>
              </a:xfrm>
              <a:prstGeom prst="line">
                <a:avLst/>
              </a:prstGeom>
              <a:noFill/>
              <a:ln w="22225">
                <a:solidFill>
                  <a:srgbClr val="FF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43" name="Line 67"/>
              <p:cNvSpPr>
                <a:spLocks noChangeShapeType="1"/>
              </p:cNvSpPr>
              <p:nvPr>
                <p:custDataLst>
                  <p:tags r:id="rId10"/>
                </p:custDataLst>
              </p:nvPr>
            </p:nvSpPr>
            <p:spPr bwMode="auto">
              <a:xfrm>
                <a:off x="4422" y="3251"/>
                <a:ext cx="225" cy="1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44" name="Text Box 74"/>
              <p:cNvSpPr txBox="1">
                <a:spLocks noChangeArrowheads="1"/>
              </p:cNvSpPr>
              <p:nvPr>
                <p:custDataLst>
                  <p:tags r:id="rId11"/>
                </p:custDataLst>
              </p:nvPr>
            </p:nvSpPr>
            <p:spPr bwMode="auto">
              <a:xfrm>
                <a:off x="4478" y="3495"/>
                <a:ext cx="393" cy="2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350" b="1">
                    <a:latin typeface="Times New Roman" pitchFamily="18" charset="0"/>
                  </a:rPr>
                  <a:t>ΔS</a:t>
                </a:r>
              </a:p>
            </p:txBody>
          </p:sp>
        </p:grpSp>
      </p:grpSp>
      <p:grpSp>
        <p:nvGrpSpPr>
          <p:cNvPr id="45" name="Group 30"/>
          <p:cNvGrpSpPr/>
          <p:nvPr>
            <p:custDataLst>
              <p:tags r:id="rId12"/>
            </p:custDataLst>
          </p:nvPr>
        </p:nvGrpSpPr>
        <p:grpSpPr>
          <a:xfrm>
            <a:off x="271463" y="1864028"/>
            <a:ext cx="2836097" cy="2887266"/>
            <a:chOff x="431" y="985"/>
            <a:chExt cx="2745" cy="2425"/>
          </a:xfrm>
        </p:grpSpPr>
        <p:grpSp>
          <p:nvGrpSpPr>
            <p:cNvPr id="46" name="Group 9"/>
            <p:cNvGrpSpPr/>
            <p:nvPr>
              <p:custDataLst>
                <p:tags r:id="rId13"/>
              </p:custDataLst>
            </p:nvPr>
          </p:nvGrpSpPr>
          <p:grpSpPr>
            <a:xfrm>
              <a:off x="431" y="1382"/>
              <a:ext cx="728" cy="1561"/>
              <a:chOff x="864" y="1296"/>
              <a:chExt cx="624" cy="1536"/>
            </a:xfrm>
          </p:grpSpPr>
          <p:sp>
            <p:nvSpPr>
              <p:cNvPr id="58" name="Line 10"/>
              <p:cNvSpPr>
                <a:spLocks noChangeShapeType="1"/>
              </p:cNvSpPr>
              <p:nvPr>
                <p:custDataLst>
                  <p:tags r:id="rId14"/>
                </p:custDataLst>
              </p:nvPr>
            </p:nvSpPr>
            <p:spPr bwMode="auto">
              <a:xfrm>
                <a:off x="864" y="129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59" name="Line 11"/>
              <p:cNvSpPr>
                <a:spLocks noChangeShapeType="1"/>
              </p:cNvSpPr>
              <p:nvPr>
                <p:custDataLst>
                  <p:tags r:id="rId15"/>
                </p:custDataLst>
              </p:nvPr>
            </p:nvSpPr>
            <p:spPr bwMode="auto">
              <a:xfrm>
                <a:off x="864" y="148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0" name="Line 12"/>
              <p:cNvSpPr>
                <a:spLocks noChangeShapeType="1"/>
              </p:cNvSpPr>
              <p:nvPr>
                <p:custDataLst>
                  <p:tags r:id="rId16"/>
                </p:custDataLst>
              </p:nvPr>
            </p:nvSpPr>
            <p:spPr bwMode="auto">
              <a:xfrm>
                <a:off x="864" y="168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1" name="Line 13"/>
              <p:cNvSpPr>
                <a:spLocks noChangeShapeType="1"/>
              </p:cNvSpPr>
              <p:nvPr>
                <p:custDataLst>
                  <p:tags r:id="rId17"/>
                </p:custDataLst>
              </p:nvPr>
            </p:nvSpPr>
            <p:spPr bwMode="auto">
              <a:xfrm>
                <a:off x="864" y="1872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2" name="Line 14"/>
              <p:cNvSpPr>
                <a:spLocks noChangeShapeType="1"/>
              </p:cNvSpPr>
              <p:nvPr>
                <p:custDataLst>
                  <p:tags r:id="rId18"/>
                </p:custDataLst>
              </p:nvPr>
            </p:nvSpPr>
            <p:spPr bwMode="auto">
              <a:xfrm>
                <a:off x="864" y="2064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3" name="Line 15"/>
              <p:cNvSpPr>
                <a:spLocks noChangeShapeType="1"/>
              </p:cNvSpPr>
              <p:nvPr>
                <p:custDataLst>
                  <p:tags r:id="rId19"/>
                </p:custDataLst>
              </p:nvPr>
            </p:nvSpPr>
            <p:spPr bwMode="auto">
              <a:xfrm>
                <a:off x="864" y="225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4" name="Line 16"/>
              <p:cNvSpPr>
                <a:spLocks noChangeShapeType="1"/>
              </p:cNvSpPr>
              <p:nvPr>
                <p:custDataLst>
                  <p:tags r:id="rId20"/>
                </p:custDataLst>
              </p:nvPr>
            </p:nvSpPr>
            <p:spPr bwMode="auto">
              <a:xfrm>
                <a:off x="864" y="244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5" name="Line 17"/>
              <p:cNvSpPr>
                <a:spLocks noChangeShapeType="1"/>
              </p:cNvSpPr>
              <p:nvPr>
                <p:custDataLst>
                  <p:tags r:id="rId21"/>
                </p:custDataLst>
              </p:nvPr>
            </p:nvSpPr>
            <p:spPr bwMode="auto">
              <a:xfrm>
                <a:off x="864" y="264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6" name="Line 18"/>
              <p:cNvSpPr>
                <a:spLocks noChangeShapeType="1"/>
              </p:cNvSpPr>
              <p:nvPr>
                <p:custDataLst>
                  <p:tags r:id="rId22"/>
                </p:custDataLst>
              </p:nvPr>
            </p:nvSpPr>
            <p:spPr bwMode="auto">
              <a:xfrm>
                <a:off x="864" y="2832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</p:grpSp>
        <p:sp>
          <p:nvSpPr>
            <p:cNvPr id="47" name="Text Box 62"/>
            <p:cNvSpPr txBox="1"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1218" y="1822"/>
              <a:ext cx="392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350" b="1" i="1">
                  <a:latin typeface="Times New Roman" pitchFamily="18" charset="0"/>
                </a:rPr>
                <a:t>S</a:t>
              </a:r>
              <a:r>
                <a:rPr lang="en-US" altLang="zh-CN" sz="1350" b="1" i="1" baseline="-25000">
                  <a:latin typeface="Times New Roman" pitchFamily="18" charset="0"/>
                </a:rPr>
                <a:t>1</a:t>
              </a:r>
              <a:endParaRPr lang="en-US" altLang="zh-CN" sz="1350" b="1" i="1">
                <a:latin typeface="Times New Roman" pitchFamily="18" charset="0"/>
              </a:endParaRPr>
            </a:p>
          </p:txBody>
        </p:sp>
        <p:sp>
          <p:nvSpPr>
            <p:cNvPr id="51" name="Text Box 63"/>
            <p:cNvSpPr txBox="1"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1172" y="2267"/>
              <a:ext cx="392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350" b="1" i="1">
                  <a:latin typeface="Times New Roman" pitchFamily="18" charset="0"/>
                </a:rPr>
                <a:t> S</a:t>
              </a:r>
              <a:r>
                <a:rPr lang="en-US" altLang="zh-CN" sz="1350" b="1" i="1" baseline="-25000">
                  <a:latin typeface="Times New Roman" pitchFamily="18" charset="0"/>
                </a:rPr>
                <a:t>2</a:t>
              </a:r>
              <a:endParaRPr lang="en-US" altLang="zh-CN" sz="1350" b="1" i="1">
                <a:latin typeface="Times New Roman" pitchFamily="18" charset="0"/>
              </a:endParaRPr>
            </a:p>
          </p:txBody>
        </p:sp>
        <p:sp>
          <p:nvSpPr>
            <p:cNvPr id="52" name="Line 64"/>
            <p:cNvSpPr>
              <a:spLocks noChangeShapeType="1"/>
            </p:cNvSpPr>
            <p:nvPr>
              <p:custDataLst>
                <p:tags r:id="rId25"/>
              </p:custDataLst>
            </p:nvPr>
          </p:nvSpPr>
          <p:spPr bwMode="auto">
            <a:xfrm>
              <a:off x="1497" y="2205"/>
              <a:ext cx="127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lgDash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53" name="Rectangle 58"/>
            <p:cNvSpPr>
              <a:spLocks noChangeArrowheads="1"/>
            </p:cNvSpPr>
            <p:nvPr>
              <p:custDataLst>
                <p:tags r:id="rId26"/>
              </p:custDataLst>
            </p:nvPr>
          </p:nvSpPr>
          <p:spPr bwMode="auto">
            <a:xfrm>
              <a:off x="2659" y="1040"/>
              <a:ext cx="125" cy="2294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endParaRPr lang="zh-CN" altLang="zh-CN" sz="1350"/>
            </a:p>
          </p:txBody>
        </p:sp>
        <p:sp>
          <p:nvSpPr>
            <p:cNvPr id="54" name="Text Box 69"/>
            <p:cNvSpPr txBox="1">
              <a:spLocks noChangeArrowheads="1"/>
            </p:cNvSpPr>
            <p:nvPr>
              <p:custDataLst>
                <p:tags r:id="rId27"/>
              </p:custDataLst>
            </p:nvPr>
          </p:nvSpPr>
          <p:spPr bwMode="auto">
            <a:xfrm>
              <a:off x="2784" y="2065"/>
              <a:ext cx="392" cy="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zh-CN" sz="1350" b="1" i="1" baseline="-25000">
                <a:latin typeface="Times New Roman" pitchFamily="18" charset="0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28"/>
              </p:custDataLst>
            </p:nvPr>
          </p:nvSpPr>
          <p:spPr>
            <a:xfrm>
              <a:off x="1485" y="985"/>
              <a:ext cx="105" cy="96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  <p:sp>
          <p:nvSpPr>
            <p:cNvPr id="56" name="矩形 55"/>
            <p:cNvSpPr/>
            <p:nvPr>
              <p:custDataLst>
                <p:tags r:id="rId29"/>
              </p:custDataLst>
            </p:nvPr>
          </p:nvSpPr>
          <p:spPr>
            <a:xfrm>
              <a:off x="1485" y="1992"/>
              <a:ext cx="105" cy="41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  <p:sp>
          <p:nvSpPr>
            <p:cNvPr id="57" name="矩形 56"/>
            <p:cNvSpPr/>
            <p:nvPr>
              <p:custDataLst>
                <p:tags r:id="rId30"/>
              </p:custDataLst>
            </p:nvPr>
          </p:nvSpPr>
          <p:spPr>
            <a:xfrm>
              <a:off x="1485" y="2449"/>
              <a:ext cx="105" cy="96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</p:grpSp>
      <p:sp>
        <p:nvSpPr>
          <p:cNvPr id="67" name="Text Box 75"/>
          <p:cNvSpPr txBox="1"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4584252" y="1080359"/>
            <a:ext cx="2915841" cy="783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楷体_GB2312" pitchFamily="49" charset="-122"/>
              </a:rPr>
              <a:t>波程差</a:t>
            </a:r>
            <a:r>
              <a:rPr lang="zh-CN" altLang="en-US" b="1" smtClean="0">
                <a:latin typeface="楷体_GB2312" pitchFamily="49" charset="-122"/>
              </a:rPr>
              <a:t>：</a:t>
            </a:r>
            <a:endParaRPr lang="en-US" altLang="zh-CN" b="1" smtClean="0">
              <a:latin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b="1" smtClean="0">
                <a:latin typeface="楷体_GB2312" pitchFamily="49" charset="-122"/>
              </a:rPr>
              <a:t>ΔS</a:t>
            </a:r>
            <a:r>
              <a:rPr lang="en-US" altLang="zh-CN" b="1" i="1">
                <a:latin typeface="楷体_GB2312" pitchFamily="49" charset="-122"/>
              </a:rPr>
              <a:t>= PS</a:t>
            </a:r>
            <a:r>
              <a:rPr lang="en-US" altLang="zh-CN" b="1" i="1" baseline="-25000">
                <a:latin typeface="楷体_GB2312" pitchFamily="49" charset="-122"/>
              </a:rPr>
              <a:t>2</a:t>
            </a:r>
            <a:r>
              <a:rPr lang="zh-CN" altLang="en-US">
                <a:latin typeface="楷体_GB2312" pitchFamily="49" charset="-122"/>
              </a:rPr>
              <a:t>－</a:t>
            </a:r>
            <a:r>
              <a:rPr lang="en-US" altLang="zh-CN" b="1" i="1">
                <a:latin typeface="楷体_GB2312" pitchFamily="49" charset="-122"/>
              </a:rPr>
              <a:t>PS</a:t>
            </a:r>
            <a:r>
              <a:rPr lang="en-US" altLang="zh-CN" b="1" i="1" baseline="-25000">
                <a:latin typeface="楷体_GB2312" pitchFamily="49" charset="-122"/>
              </a:rPr>
              <a:t>1</a:t>
            </a:r>
            <a:r>
              <a:rPr lang="en-US" altLang="zh-CN" b="1" i="1">
                <a:latin typeface="楷体_GB2312" pitchFamily="49" charset="-122"/>
              </a:rPr>
              <a:t> </a:t>
            </a:r>
          </a:p>
        </p:txBody>
      </p:sp>
      <p:grpSp>
        <p:nvGrpSpPr>
          <p:cNvPr id="68" name="Group 40"/>
          <p:cNvGrpSpPr/>
          <p:nvPr>
            <p:custDataLst>
              <p:tags r:id="rId32"/>
            </p:custDataLst>
          </p:nvPr>
        </p:nvGrpSpPr>
        <p:grpSpPr>
          <a:xfrm>
            <a:off x="1462356" y="3042747"/>
            <a:ext cx="1577310" cy="535781"/>
            <a:chOff x="1626" y="1971"/>
            <a:chExt cx="1547" cy="450"/>
          </a:xfrm>
        </p:grpSpPr>
        <p:sp>
          <p:nvSpPr>
            <p:cNvPr id="69" name="Text Box 68"/>
            <p:cNvSpPr txBox="1">
              <a:spLocks noChangeArrowheads="1"/>
            </p:cNvSpPr>
            <p:nvPr>
              <p:custDataLst>
                <p:tags r:id="rId33"/>
              </p:custDataLst>
            </p:nvPr>
          </p:nvSpPr>
          <p:spPr bwMode="auto">
            <a:xfrm>
              <a:off x="2781" y="2075"/>
              <a:ext cx="392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zh-CN" sz="1350" b="1" i="1">
                <a:latin typeface="Times New Roman" pitchFamily="18" charset="0"/>
              </a:endParaRPr>
            </a:p>
          </p:txBody>
        </p:sp>
        <p:sp>
          <p:nvSpPr>
            <p:cNvPr id="70" name="Line 65"/>
            <p:cNvSpPr>
              <a:spLocks noChangeShapeType="1"/>
            </p:cNvSpPr>
            <p:nvPr>
              <p:custDataLst>
                <p:tags r:id="rId34"/>
              </p:custDataLst>
            </p:nvPr>
          </p:nvSpPr>
          <p:spPr bwMode="auto">
            <a:xfrm>
              <a:off x="1631" y="1971"/>
              <a:ext cx="1089" cy="226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71" name="Line 66"/>
            <p:cNvSpPr>
              <a:spLocks noChangeShapeType="1"/>
            </p:cNvSpPr>
            <p:nvPr>
              <p:custDataLst>
                <p:tags r:id="rId35"/>
              </p:custDataLst>
            </p:nvPr>
          </p:nvSpPr>
          <p:spPr bwMode="auto">
            <a:xfrm flipV="1">
              <a:off x="1626" y="2205"/>
              <a:ext cx="1089" cy="216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sp>
        <p:nvSpPr>
          <p:cNvPr id="96" name="Rectangle 65"/>
          <p:cNvSpPr>
            <a:spLocks noChangeArrowheads="1"/>
          </p:cNvSpPr>
          <p:nvPr>
            <p:custDataLst>
              <p:tags r:id="rId36"/>
            </p:custDataLst>
          </p:nvPr>
        </p:nvSpPr>
        <p:spPr bwMode="auto">
          <a:xfrm>
            <a:off x="2624165" y="3160619"/>
            <a:ext cx="2090738" cy="32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kumimoji="1" lang="en-US" altLang="zh-CN" sz="1500" b="1" i="1">
                <a:latin typeface="Times New Roman" pitchFamily="18" charset="0"/>
              </a:rPr>
              <a:t>P</a:t>
            </a:r>
            <a:r>
              <a:rPr kumimoji="1" lang="en-US" altLang="zh-CN" sz="1500" b="1" i="1" baseline="-25000">
                <a:latin typeface="Times New Roman" pitchFamily="18" charset="0"/>
              </a:rPr>
              <a:t>0</a:t>
            </a:r>
            <a:r>
              <a:rPr kumimoji="1" lang="en-US" altLang="zh-CN" sz="1500" b="1">
                <a:latin typeface="楷体_GB2312" pitchFamily="49" charset="-122"/>
              </a:rPr>
              <a:t> </a:t>
            </a:r>
            <a:r>
              <a:rPr kumimoji="1" lang="zh-CN" altLang="en-US" sz="1500" b="1">
                <a:solidFill>
                  <a:srgbClr val="FF0000"/>
                </a:solidFill>
                <a:latin typeface="楷体_GB2312" pitchFamily="49" charset="-122"/>
              </a:rPr>
              <a:t>中央亮纹：</a:t>
            </a:r>
            <a:r>
              <a:rPr lang="en-US" altLang="zh-CN" sz="1500" b="1">
                <a:solidFill>
                  <a:srgbClr val="0000CC"/>
                </a:solidFill>
                <a:latin typeface="楷体_GB2312" pitchFamily="49" charset="-122"/>
              </a:rPr>
              <a:t>ΔS=0</a:t>
            </a:r>
          </a:p>
        </p:txBody>
      </p:sp>
      <p:sp>
        <p:nvSpPr>
          <p:cNvPr id="97" name="Text Box 68"/>
          <p:cNvSpPr txBox="1">
            <a:spLocks noChangeArrowheads="1"/>
          </p:cNvSpPr>
          <p:nvPr>
            <p:custDataLst>
              <p:tags r:id="rId37"/>
            </p:custDataLst>
          </p:nvPr>
        </p:nvSpPr>
        <p:spPr bwMode="auto">
          <a:xfrm>
            <a:off x="2649170" y="3592816"/>
            <a:ext cx="2026444" cy="32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350" b="1" i="1">
                <a:latin typeface="Times New Roman" pitchFamily="18" charset="0"/>
              </a:rPr>
              <a:t>P</a:t>
            </a:r>
            <a:r>
              <a:rPr lang="en-US" altLang="zh-CN" sz="1350" b="1" i="1" baseline="-25000">
                <a:latin typeface="Times New Roman" pitchFamily="18" charset="0"/>
              </a:rPr>
              <a:t>1   </a:t>
            </a:r>
            <a:r>
              <a:rPr lang="zh-CN" altLang="en-US" sz="1500" b="1">
                <a:solidFill>
                  <a:srgbClr val="FF0000"/>
                </a:solidFill>
                <a:latin typeface="楷体_GB2312" pitchFamily="49" charset="-122"/>
              </a:rPr>
              <a:t>第一亮纹：</a:t>
            </a:r>
            <a:r>
              <a:rPr lang="en-US" altLang="zh-CN" sz="1500" b="1">
                <a:solidFill>
                  <a:srgbClr val="0000CC"/>
                </a:solidFill>
                <a:latin typeface="楷体_GB2312" pitchFamily="49" charset="-122"/>
              </a:rPr>
              <a:t>ΔS=λ</a:t>
            </a:r>
          </a:p>
        </p:txBody>
      </p:sp>
      <p:grpSp>
        <p:nvGrpSpPr>
          <p:cNvPr id="98" name="Group 77"/>
          <p:cNvGrpSpPr/>
          <p:nvPr>
            <p:custDataLst>
              <p:tags r:id="rId38"/>
            </p:custDataLst>
          </p:nvPr>
        </p:nvGrpSpPr>
        <p:grpSpPr>
          <a:xfrm>
            <a:off x="1455815" y="2853438"/>
            <a:ext cx="1115423" cy="1077515"/>
            <a:chOff x="2332" y="2229"/>
            <a:chExt cx="1138" cy="905"/>
          </a:xfrm>
        </p:grpSpPr>
        <p:sp>
          <p:nvSpPr>
            <p:cNvPr id="99" name="Line 65"/>
            <p:cNvSpPr>
              <a:spLocks noChangeShapeType="1"/>
            </p:cNvSpPr>
            <p:nvPr>
              <p:custDataLst>
                <p:tags r:id="rId39"/>
              </p:custDataLst>
            </p:nvPr>
          </p:nvSpPr>
          <p:spPr bwMode="auto">
            <a:xfrm flipV="1">
              <a:off x="2336" y="2229"/>
              <a:ext cx="1134" cy="155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0" name="Line 66"/>
            <p:cNvSpPr>
              <a:spLocks noChangeShapeType="1"/>
            </p:cNvSpPr>
            <p:nvPr>
              <p:custDataLst>
                <p:tags r:id="rId40"/>
              </p:custDataLst>
            </p:nvPr>
          </p:nvSpPr>
          <p:spPr bwMode="auto">
            <a:xfrm flipV="1">
              <a:off x="2332" y="2229"/>
              <a:ext cx="1138" cy="608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1" name="Line 67"/>
            <p:cNvSpPr>
              <a:spLocks noChangeShapeType="1"/>
            </p:cNvSpPr>
            <p:nvPr>
              <p:custDataLst>
                <p:tags r:id="rId41"/>
              </p:custDataLst>
            </p:nvPr>
          </p:nvSpPr>
          <p:spPr bwMode="auto">
            <a:xfrm>
              <a:off x="2336" y="2410"/>
              <a:ext cx="181" cy="31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2" name="Text Box 74"/>
            <p:cNvSpPr txBox="1">
              <a:spLocks noChangeArrowheads="1"/>
            </p:cNvSpPr>
            <p:nvPr>
              <p:custDataLst>
                <p:tags r:id="rId42"/>
              </p:custDataLst>
            </p:nvPr>
          </p:nvSpPr>
          <p:spPr bwMode="auto">
            <a:xfrm>
              <a:off x="2427" y="2864"/>
              <a:ext cx="393" cy="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500" b="1">
                  <a:latin typeface="Times New Roman" pitchFamily="18" charset="0"/>
                </a:rPr>
                <a:t>λ</a:t>
              </a:r>
            </a:p>
          </p:txBody>
        </p:sp>
        <p:sp>
          <p:nvSpPr>
            <p:cNvPr id="103" name="Line 82"/>
            <p:cNvSpPr>
              <a:spLocks noChangeShapeType="1"/>
            </p:cNvSpPr>
            <p:nvPr>
              <p:custDataLst>
                <p:tags r:id="rId43"/>
              </p:custDataLst>
            </p:nvPr>
          </p:nvSpPr>
          <p:spPr bwMode="auto">
            <a:xfrm>
              <a:off x="2336" y="2864"/>
              <a:ext cx="91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4" name="Line 83"/>
            <p:cNvSpPr>
              <a:spLocks noChangeShapeType="1"/>
            </p:cNvSpPr>
            <p:nvPr>
              <p:custDataLst>
                <p:tags r:id="rId44"/>
              </p:custDataLst>
            </p:nvPr>
          </p:nvSpPr>
          <p:spPr bwMode="auto">
            <a:xfrm>
              <a:off x="2517" y="2728"/>
              <a:ext cx="91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5" name="Line 84"/>
            <p:cNvSpPr>
              <a:spLocks noChangeAspect="1" noChangeShapeType="1"/>
            </p:cNvSpPr>
            <p:nvPr>
              <p:custDataLst>
                <p:tags r:id="rId45"/>
              </p:custDataLst>
            </p:nvPr>
          </p:nvSpPr>
          <p:spPr bwMode="auto">
            <a:xfrm flipV="1">
              <a:off x="2381" y="2804"/>
              <a:ext cx="181" cy="10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arrow" w="med" len="lg"/>
              <a:tailEnd type="arrow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sp>
        <p:nvSpPr>
          <p:cNvPr id="106" name="Text Box 68"/>
          <p:cNvSpPr txBox="1">
            <a:spLocks noChangeArrowheads="1"/>
          </p:cNvSpPr>
          <p:nvPr>
            <p:custDataLst>
              <p:tags r:id="rId46"/>
            </p:custDataLst>
          </p:nvPr>
        </p:nvSpPr>
        <p:spPr bwMode="auto">
          <a:xfrm>
            <a:off x="2649170" y="2718897"/>
            <a:ext cx="2026444" cy="32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350" b="1" i="1">
                <a:latin typeface="Times New Roman" pitchFamily="18" charset="0"/>
              </a:rPr>
              <a:t>P</a:t>
            </a:r>
            <a:r>
              <a:rPr lang="en-US" altLang="zh-CN" sz="1350" b="1" i="1" baseline="-25000">
                <a:latin typeface="Times New Roman" pitchFamily="18" charset="0"/>
              </a:rPr>
              <a:t>1   </a:t>
            </a:r>
            <a:r>
              <a:rPr lang="zh-CN" altLang="en-US" sz="1500" b="1">
                <a:solidFill>
                  <a:srgbClr val="FF0000"/>
                </a:solidFill>
                <a:latin typeface="楷体_GB2312" pitchFamily="49" charset="-122"/>
              </a:rPr>
              <a:t>第一亮纹：</a:t>
            </a:r>
            <a:r>
              <a:rPr lang="en-US" altLang="zh-CN" sz="1500" b="1">
                <a:solidFill>
                  <a:srgbClr val="0000CC"/>
                </a:solidFill>
                <a:latin typeface="楷体_GB2312" pitchFamily="49" charset="-122"/>
              </a:rPr>
              <a:t>ΔS=λ</a:t>
            </a:r>
          </a:p>
        </p:txBody>
      </p:sp>
      <p:grpSp>
        <p:nvGrpSpPr>
          <p:cNvPr id="107" name="Group 95"/>
          <p:cNvGrpSpPr/>
          <p:nvPr>
            <p:custDataLst>
              <p:tags r:id="rId47"/>
            </p:custDataLst>
          </p:nvPr>
        </p:nvGrpSpPr>
        <p:grpSpPr>
          <a:xfrm>
            <a:off x="1453781" y="2395047"/>
            <a:ext cx="1125141" cy="1512094"/>
            <a:chOff x="1610" y="890"/>
            <a:chExt cx="1134" cy="1270"/>
          </a:xfrm>
        </p:grpSpPr>
        <p:sp>
          <p:nvSpPr>
            <p:cNvPr id="108" name="Line 65"/>
            <p:cNvSpPr>
              <a:spLocks noChangeShapeType="1"/>
            </p:cNvSpPr>
            <p:nvPr>
              <p:custDataLst>
                <p:tags r:id="rId48"/>
              </p:custDataLst>
            </p:nvPr>
          </p:nvSpPr>
          <p:spPr bwMode="auto">
            <a:xfrm flipV="1">
              <a:off x="1616" y="890"/>
              <a:ext cx="1128" cy="531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9" name="Line 66"/>
            <p:cNvSpPr>
              <a:spLocks noChangeShapeType="1"/>
            </p:cNvSpPr>
            <p:nvPr>
              <p:custDataLst>
                <p:tags r:id="rId49"/>
              </p:custDataLst>
            </p:nvPr>
          </p:nvSpPr>
          <p:spPr bwMode="auto">
            <a:xfrm flipV="1">
              <a:off x="1618" y="890"/>
              <a:ext cx="1126" cy="989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10" name="Line 67"/>
            <p:cNvSpPr>
              <a:spLocks noChangeShapeType="1"/>
            </p:cNvSpPr>
            <p:nvPr>
              <p:custDataLst>
                <p:tags r:id="rId50"/>
              </p:custDataLst>
            </p:nvPr>
          </p:nvSpPr>
          <p:spPr bwMode="auto">
            <a:xfrm>
              <a:off x="1610" y="1434"/>
              <a:ext cx="181" cy="27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11" name="Text Box 74"/>
            <p:cNvSpPr txBox="1">
              <a:spLocks noChangeArrowheads="1"/>
            </p:cNvSpPr>
            <p:nvPr>
              <p:custDataLst>
                <p:tags r:id="rId51"/>
              </p:custDataLst>
            </p:nvPr>
          </p:nvSpPr>
          <p:spPr bwMode="auto">
            <a:xfrm>
              <a:off x="1709" y="1890"/>
              <a:ext cx="393" cy="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500" b="1">
                  <a:latin typeface="Times New Roman" pitchFamily="18" charset="0"/>
                </a:rPr>
                <a:t>2λ</a:t>
              </a:r>
            </a:p>
          </p:txBody>
        </p:sp>
        <p:sp>
          <p:nvSpPr>
            <p:cNvPr id="112" name="Line 100"/>
            <p:cNvSpPr>
              <a:spLocks noChangeShapeType="1"/>
            </p:cNvSpPr>
            <p:nvPr>
              <p:custDataLst>
                <p:tags r:id="rId52"/>
              </p:custDataLst>
            </p:nvPr>
          </p:nvSpPr>
          <p:spPr bwMode="auto">
            <a:xfrm>
              <a:off x="1618" y="1890"/>
              <a:ext cx="91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13" name="Line 101"/>
            <p:cNvSpPr>
              <a:spLocks noChangeShapeType="1"/>
            </p:cNvSpPr>
            <p:nvPr>
              <p:custDataLst>
                <p:tags r:id="rId53"/>
              </p:custDataLst>
            </p:nvPr>
          </p:nvSpPr>
          <p:spPr bwMode="auto">
            <a:xfrm>
              <a:off x="1799" y="1730"/>
              <a:ext cx="91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14" name="Line 102"/>
            <p:cNvSpPr>
              <a:spLocks noChangeAspect="1" noChangeShapeType="1"/>
            </p:cNvSpPr>
            <p:nvPr>
              <p:custDataLst>
                <p:tags r:id="rId54"/>
              </p:custDataLst>
            </p:nvPr>
          </p:nvSpPr>
          <p:spPr bwMode="auto">
            <a:xfrm rot="21120000" flipV="1">
              <a:off x="1655" y="1841"/>
              <a:ext cx="222" cy="13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arrow" w="med" len="lg"/>
              <a:tailEnd type="arrow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sp>
        <p:nvSpPr>
          <p:cNvPr id="115" name="Text Box 68"/>
          <p:cNvSpPr txBox="1">
            <a:spLocks noChangeArrowheads="1"/>
          </p:cNvSpPr>
          <p:nvPr>
            <p:custDataLst>
              <p:tags r:id="rId55"/>
            </p:custDataLst>
          </p:nvPr>
        </p:nvSpPr>
        <p:spPr bwMode="auto">
          <a:xfrm>
            <a:off x="2658694" y="2248601"/>
            <a:ext cx="2214563" cy="32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350" b="1" i="1">
                <a:latin typeface="Times New Roman" pitchFamily="18" charset="0"/>
              </a:rPr>
              <a:t>P</a:t>
            </a:r>
            <a:r>
              <a:rPr lang="en-US" altLang="zh-CN" sz="1350" b="1" i="1" baseline="-25000">
                <a:latin typeface="Times New Roman" pitchFamily="18" charset="0"/>
              </a:rPr>
              <a:t>2   </a:t>
            </a:r>
            <a:r>
              <a:rPr lang="zh-CN" altLang="en-US" sz="1500" b="1">
                <a:solidFill>
                  <a:srgbClr val="FF0000"/>
                </a:solidFill>
                <a:latin typeface="楷体_GB2312" pitchFamily="49" charset="-122"/>
              </a:rPr>
              <a:t>第二亮纹</a:t>
            </a:r>
            <a:r>
              <a:rPr lang="en-US" altLang="zh-CN" sz="1500" b="1">
                <a:solidFill>
                  <a:srgbClr val="FF0000"/>
                </a:solidFill>
                <a:latin typeface="楷体_GB2312" pitchFamily="49" charset="-122"/>
              </a:rPr>
              <a:t>: </a:t>
            </a:r>
            <a:r>
              <a:rPr lang="en-US" altLang="zh-CN" sz="1500" b="1" smtClean="0">
                <a:solidFill>
                  <a:srgbClr val="0000CC"/>
                </a:solidFill>
                <a:latin typeface="楷体_GB2312" pitchFamily="49" charset="-122"/>
              </a:rPr>
              <a:t>ΔS=2λ</a:t>
            </a:r>
            <a:endParaRPr lang="en-US" altLang="zh-CN" sz="1500" b="1">
              <a:solidFill>
                <a:srgbClr val="0000CC"/>
              </a:solidFill>
              <a:latin typeface="楷体_GB2312" pitchFamily="49" charset="-122"/>
            </a:endParaRPr>
          </a:p>
        </p:txBody>
      </p:sp>
      <p:sp>
        <p:nvSpPr>
          <p:cNvPr id="116" name="Text Box 68"/>
          <p:cNvSpPr txBox="1">
            <a:spLocks noChangeArrowheads="1"/>
          </p:cNvSpPr>
          <p:nvPr>
            <p:custDataLst>
              <p:tags r:id="rId56"/>
            </p:custDataLst>
          </p:nvPr>
        </p:nvSpPr>
        <p:spPr bwMode="auto">
          <a:xfrm>
            <a:off x="2658694" y="4015488"/>
            <a:ext cx="2214563" cy="32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350" b="1" i="1">
                <a:latin typeface="Times New Roman" pitchFamily="18" charset="0"/>
              </a:rPr>
              <a:t>P</a:t>
            </a:r>
            <a:r>
              <a:rPr lang="en-US" altLang="zh-CN" sz="1350" b="1" i="1" baseline="-25000">
                <a:latin typeface="Times New Roman" pitchFamily="18" charset="0"/>
              </a:rPr>
              <a:t>2   </a:t>
            </a:r>
            <a:r>
              <a:rPr lang="zh-CN" altLang="en-US" sz="1500" b="1">
                <a:solidFill>
                  <a:srgbClr val="FF0000"/>
                </a:solidFill>
                <a:latin typeface="楷体_GB2312" pitchFamily="49" charset="-122"/>
              </a:rPr>
              <a:t>第二亮纹</a:t>
            </a:r>
            <a:r>
              <a:rPr lang="en-US" altLang="zh-CN" sz="1500" b="1">
                <a:solidFill>
                  <a:srgbClr val="FF0000"/>
                </a:solidFill>
                <a:latin typeface="楷体_GB2312" pitchFamily="49" charset="-122"/>
              </a:rPr>
              <a:t>: </a:t>
            </a:r>
            <a:r>
              <a:rPr lang="en-US" altLang="zh-CN" sz="1500" b="1">
                <a:solidFill>
                  <a:srgbClr val="0000CC"/>
                </a:solidFill>
                <a:latin typeface="楷体_GB2312" pitchFamily="49" charset="-122"/>
              </a:rPr>
              <a:t>ΔS=2λ</a:t>
            </a:r>
          </a:p>
        </p:txBody>
      </p:sp>
      <p:grpSp>
        <p:nvGrpSpPr>
          <p:cNvPr id="74" name="Group 43"/>
          <p:cNvGrpSpPr/>
          <p:nvPr>
            <p:custDataLst>
              <p:tags r:id="rId57"/>
            </p:custDataLst>
          </p:nvPr>
        </p:nvGrpSpPr>
        <p:grpSpPr>
          <a:xfrm>
            <a:off x="2572969" y="1918797"/>
            <a:ext cx="129582" cy="2751535"/>
            <a:chOff x="5375" y="781"/>
            <a:chExt cx="106" cy="2311"/>
          </a:xfrm>
        </p:grpSpPr>
        <p:grpSp>
          <p:nvGrpSpPr>
            <p:cNvPr id="75" name="Group 44"/>
            <p:cNvGrpSpPr/>
            <p:nvPr>
              <p:custDataLst>
                <p:tags r:id="rId58"/>
              </p:custDataLst>
            </p:nvPr>
          </p:nvGrpSpPr>
          <p:grpSpPr>
            <a:xfrm>
              <a:off x="5375" y="1933"/>
              <a:ext cx="106" cy="1159"/>
              <a:chOff x="2134" y="2281"/>
              <a:chExt cx="106" cy="1159"/>
            </a:xfrm>
          </p:grpSpPr>
          <p:grpSp>
            <p:nvGrpSpPr>
              <p:cNvPr id="87" name="Group 45"/>
              <p:cNvGrpSpPr/>
              <p:nvPr>
                <p:custDataLst>
                  <p:tags r:id="rId59"/>
                </p:custDataLst>
              </p:nvPr>
            </p:nvGrpSpPr>
            <p:grpSpPr>
              <a:xfrm flipH="1" flipV="1">
                <a:off x="2134" y="3045"/>
                <a:ext cx="106" cy="395"/>
                <a:chOff x="8634" y="2030"/>
                <a:chExt cx="450" cy="714"/>
              </a:xfrm>
            </p:grpSpPr>
            <p:sp>
              <p:nvSpPr>
                <p:cNvPr id="94" name="Rectangle 46"/>
                <p:cNvSpPr>
                  <a:spLocks noChangeArrowheads="1"/>
                </p:cNvSpPr>
                <p:nvPr>
                  <p:custDataLst>
                    <p:tags r:id="rId60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95" name="Rectangle 47"/>
                <p:cNvSpPr>
                  <a:spLocks noChangeArrowheads="1"/>
                </p:cNvSpPr>
                <p:nvPr>
                  <p:custDataLst>
                    <p:tags r:id="rId61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88" name="Group 48"/>
              <p:cNvGrpSpPr/>
              <p:nvPr>
                <p:custDataLst>
                  <p:tags r:id="rId62"/>
                </p:custDataLst>
              </p:nvPr>
            </p:nvGrpSpPr>
            <p:grpSpPr>
              <a:xfrm flipH="1" flipV="1">
                <a:off x="2134" y="2281"/>
                <a:ext cx="106" cy="395"/>
                <a:chOff x="8634" y="2030"/>
                <a:chExt cx="450" cy="714"/>
              </a:xfrm>
            </p:grpSpPr>
            <p:sp>
              <p:nvSpPr>
                <p:cNvPr id="92" name="Rectangle 49"/>
                <p:cNvSpPr>
                  <a:spLocks noChangeArrowheads="1"/>
                </p:cNvSpPr>
                <p:nvPr>
                  <p:custDataLst>
                    <p:tags r:id="rId63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93" name="Rectangle 50"/>
                <p:cNvSpPr>
                  <a:spLocks noChangeArrowheads="1"/>
                </p:cNvSpPr>
                <p:nvPr>
                  <p:custDataLst>
                    <p:tags r:id="rId64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89" name="Group 51"/>
              <p:cNvGrpSpPr/>
              <p:nvPr>
                <p:custDataLst>
                  <p:tags r:id="rId65"/>
                </p:custDataLst>
              </p:nvPr>
            </p:nvGrpSpPr>
            <p:grpSpPr>
              <a:xfrm flipH="1" flipV="1">
                <a:off x="2134" y="2669"/>
                <a:ext cx="106" cy="395"/>
                <a:chOff x="8634" y="2030"/>
                <a:chExt cx="450" cy="714"/>
              </a:xfrm>
            </p:grpSpPr>
            <p:sp>
              <p:nvSpPr>
                <p:cNvPr id="90" name="Rectangle 52"/>
                <p:cNvSpPr>
                  <a:spLocks noChangeArrowheads="1"/>
                </p:cNvSpPr>
                <p:nvPr>
                  <p:custDataLst>
                    <p:tags r:id="rId66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91" name="Rectangle 53"/>
                <p:cNvSpPr>
                  <a:spLocks noChangeArrowheads="1"/>
                </p:cNvSpPr>
                <p:nvPr>
                  <p:custDataLst>
                    <p:tags r:id="rId67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</p:grpSp>
        <p:grpSp>
          <p:nvGrpSpPr>
            <p:cNvPr id="76" name="Group 54"/>
            <p:cNvGrpSpPr/>
            <p:nvPr>
              <p:custDataLst>
                <p:tags r:id="rId68"/>
              </p:custDataLst>
            </p:nvPr>
          </p:nvGrpSpPr>
          <p:grpSpPr>
            <a:xfrm>
              <a:off x="5375" y="781"/>
              <a:ext cx="106" cy="1159"/>
              <a:chOff x="2134" y="2281"/>
              <a:chExt cx="106" cy="1159"/>
            </a:xfrm>
          </p:grpSpPr>
          <p:grpSp>
            <p:nvGrpSpPr>
              <p:cNvPr id="77" name="Group 55"/>
              <p:cNvGrpSpPr/>
              <p:nvPr>
                <p:custDataLst>
                  <p:tags r:id="rId69"/>
                </p:custDataLst>
              </p:nvPr>
            </p:nvGrpSpPr>
            <p:grpSpPr>
              <a:xfrm flipH="1" flipV="1">
                <a:off x="2134" y="3045"/>
                <a:ext cx="106" cy="395"/>
                <a:chOff x="8634" y="2030"/>
                <a:chExt cx="450" cy="714"/>
              </a:xfrm>
            </p:grpSpPr>
            <p:sp>
              <p:nvSpPr>
                <p:cNvPr id="85" name="Rectangle 56"/>
                <p:cNvSpPr>
                  <a:spLocks noChangeArrowheads="1"/>
                </p:cNvSpPr>
                <p:nvPr>
                  <p:custDataLst>
                    <p:tags r:id="rId70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86" name="Rectangle 57"/>
                <p:cNvSpPr>
                  <a:spLocks noChangeArrowheads="1"/>
                </p:cNvSpPr>
                <p:nvPr>
                  <p:custDataLst>
                    <p:tags r:id="rId71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78" name="Group 58"/>
              <p:cNvGrpSpPr/>
              <p:nvPr>
                <p:custDataLst>
                  <p:tags r:id="rId72"/>
                </p:custDataLst>
              </p:nvPr>
            </p:nvGrpSpPr>
            <p:grpSpPr>
              <a:xfrm flipH="1" flipV="1">
                <a:off x="2134" y="2281"/>
                <a:ext cx="106" cy="395"/>
                <a:chOff x="8634" y="2030"/>
                <a:chExt cx="450" cy="714"/>
              </a:xfrm>
            </p:grpSpPr>
            <p:sp>
              <p:nvSpPr>
                <p:cNvPr id="83" name="Rectangle 59"/>
                <p:cNvSpPr>
                  <a:spLocks noChangeArrowheads="1"/>
                </p:cNvSpPr>
                <p:nvPr>
                  <p:custDataLst>
                    <p:tags r:id="rId73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84" name="Rectangle 60"/>
                <p:cNvSpPr>
                  <a:spLocks noChangeArrowheads="1"/>
                </p:cNvSpPr>
                <p:nvPr>
                  <p:custDataLst>
                    <p:tags r:id="rId74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79" name="Group 61"/>
              <p:cNvGrpSpPr/>
              <p:nvPr>
                <p:custDataLst>
                  <p:tags r:id="rId75"/>
                </p:custDataLst>
              </p:nvPr>
            </p:nvGrpSpPr>
            <p:grpSpPr>
              <a:xfrm flipH="1" flipV="1">
                <a:off x="2134" y="2669"/>
                <a:ext cx="106" cy="395"/>
                <a:chOff x="8634" y="2030"/>
                <a:chExt cx="450" cy="714"/>
              </a:xfrm>
            </p:grpSpPr>
            <p:sp>
              <p:nvSpPr>
                <p:cNvPr id="80" name="Rectangle 62"/>
                <p:cNvSpPr>
                  <a:spLocks noChangeArrowheads="1"/>
                </p:cNvSpPr>
                <p:nvPr>
                  <p:custDataLst>
                    <p:tags r:id="rId76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81" name="Rectangle 63"/>
                <p:cNvSpPr>
                  <a:spLocks noChangeArrowheads="1"/>
                </p:cNvSpPr>
                <p:nvPr>
                  <p:custDataLst>
                    <p:tags r:id="rId77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</p:grpSp>
      </p:grp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dur="1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8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2" presetClass="entr" presetSubtype="8" dur="500" fill="hold" grpId="4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97" grpId="1"/>
      <p:bldP spid="106" grpId="2"/>
      <p:bldP spid="115" grpId="3"/>
      <p:bldP spid="116" grpId="4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551523" y="1126331"/>
            <a:ext cx="2326640" cy="414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kumimoji="1" lang="zh-CN" altLang="en-US" sz="2100" b="1">
                <a:solidFill>
                  <a:srgbClr val="ED6568"/>
                </a:solidFill>
                <a:latin typeface="楷体" pitchFamily="49" charset="-122"/>
                <a:ea typeface="楷体" pitchFamily="49" charset="-122"/>
              </a:rPr>
              <a:t>一、光的双缝干涉</a:t>
            </a:r>
          </a:p>
        </p:txBody>
      </p:sp>
      <p:grpSp>
        <p:nvGrpSpPr>
          <p:cNvPr id="38" name="Group 32"/>
          <p:cNvGrpSpPr/>
          <p:nvPr>
            <p:custDataLst>
              <p:tags r:id="rId5"/>
            </p:custDataLst>
          </p:nvPr>
        </p:nvGrpSpPr>
        <p:grpSpPr>
          <a:xfrm>
            <a:off x="1447630" y="2043813"/>
            <a:ext cx="1592036" cy="1581150"/>
            <a:chOff x="1610" y="1132"/>
            <a:chExt cx="1593" cy="1328"/>
          </a:xfrm>
        </p:grpSpPr>
        <p:sp>
          <p:nvSpPr>
            <p:cNvPr id="39" name="Text Box 68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2811" y="1132"/>
              <a:ext cx="392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350" b="1" i="1">
                  <a:latin typeface="Times New Roman" pitchFamily="18" charset="0"/>
                </a:rPr>
                <a:t>P</a:t>
              </a:r>
            </a:p>
          </p:txBody>
        </p:sp>
        <p:grpSp>
          <p:nvGrpSpPr>
            <p:cNvPr id="40" name="Group 31"/>
            <p:cNvGrpSpPr/>
            <p:nvPr>
              <p:custDataLst>
                <p:tags r:id="rId7"/>
              </p:custDataLst>
            </p:nvPr>
          </p:nvGrpSpPr>
          <p:grpSpPr>
            <a:xfrm>
              <a:off x="1610" y="1282"/>
              <a:ext cx="1121" cy="1178"/>
              <a:chOff x="4422" y="2568"/>
              <a:chExt cx="1121" cy="1178"/>
            </a:xfrm>
          </p:grpSpPr>
          <p:sp>
            <p:nvSpPr>
              <p:cNvPr id="41" name="Line 65"/>
              <p:cNvSpPr>
                <a:spLocks noChangeShapeType="1"/>
              </p:cNvSpPr>
              <p:nvPr>
                <p:custDataLst>
                  <p:tags r:id="rId8"/>
                </p:custDataLst>
              </p:nvPr>
            </p:nvSpPr>
            <p:spPr bwMode="auto">
              <a:xfrm flipV="1">
                <a:off x="4422" y="2568"/>
                <a:ext cx="1121" cy="683"/>
              </a:xfrm>
              <a:prstGeom prst="line">
                <a:avLst/>
              </a:prstGeom>
              <a:noFill/>
              <a:ln w="22225">
                <a:solidFill>
                  <a:srgbClr val="FF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42" name="Line 66"/>
              <p:cNvSpPr>
                <a:spLocks noChangeShapeType="1"/>
              </p:cNvSpPr>
              <p:nvPr>
                <p:custDataLst>
                  <p:tags r:id="rId9"/>
                </p:custDataLst>
              </p:nvPr>
            </p:nvSpPr>
            <p:spPr bwMode="auto">
              <a:xfrm flipV="1">
                <a:off x="4432" y="2568"/>
                <a:ext cx="1111" cy="1134"/>
              </a:xfrm>
              <a:prstGeom prst="line">
                <a:avLst/>
              </a:prstGeom>
              <a:noFill/>
              <a:ln w="22225">
                <a:solidFill>
                  <a:srgbClr val="FF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43" name="Line 67"/>
              <p:cNvSpPr>
                <a:spLocks noChangeShapeType="1"/>
              </p:cNvSpPr>
              <p:nvPr>
                <p:custDataLst>
                  <p:tags r:id="rId10"/>
                </p:custDataLst>
              </p:nvPr>
            </p:nvSpPr>
            <p:spPr bwMode="auto">
              <a:xfrm>
                <a:off x="4422" y="3251"/>
                <a:ext cx="225" cy="1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44" name="Text Box 74"/>
              <p:cNvSpPr txBox="1">
                <a:spLocks noChangeArrowheads="1"/>
              </p:cNvSpPr>
              <p:nvPr>
                <p:custDataLst>
                  <p:tags r:id="rId11"/>
                </p:custDataLst>
              </p:nvPr>
            </p:nvSpPr>
            <p:spPr bwMode="auto">
              <a:xfrm>
                <a:off x="4478" y="3495"/>
                <a:ext cx="393" cy="25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350" b="1">
                    <a:latin typeface="Times New Roman" pitchFamily="18" charset="0"/>
                  </a:rPr>
                  <a:t>ΔS</a:t>
                </a:r>
              </a:p>
            </p:txBody>
          </p:sp>
        </p:grpSp>
      </p:grpSp>
      <p:grpSp>
        <p:nvGrpSpPr>
          <p:cNvPr id="45" name="Group 30"/>
          <p:cNvGrpSpPr/>
          <p:nvPr>
            <p:custDataLst>
              <p:tags r:id="rId12"/>
            </p:custDataLst>
          </p:nvPr>
        </p:nvGrpSpPr>
        <p:grpSpPr>
          <a:xfrm>
            <a:off x="271463" y="1864028"/>
            <a:ext cx="2836097" cy="2887266"/>
            <a:chOff x="431" y="985"/>
            <a:chExt cx="2745" cy="2425"/>
          </a:xfrm>
        </p:grpSpPr>
        <p:grpSp>
          <p:nvGrpSpPr>
            <p:cNvPr id="46" name="Group 9"/>
            <p:cNvGrpSpPr/>
            <p:nvPr>
              <p:custDataLst>
                <p:tags r:id="rId13"/>
              </p:custDataLst>
            </p:nvPr>
          </p:nvGrpSpPr>
          <p:grpSpPr>
            <a:xfrm>
              <a:off x="431" y="1382"/>
              <a:ext cx="728" cy="1561"/>
              <a:chOff x="864" y="1296"/>
              <a:chExt cx="624" cy="1536"/>
            </a:xfrm>
          </p:grpSpPr>
          <p:sp>
            <p:nvSpPr>
              <p:cNvPr id="58" name="Line 10"/>
              <p:cNvSpPr>
                <a:spLocks noChangeShapeType="1"/>
              </p:cNvSpPr>
              <p:nvPr>
                <p:custDataLst>
                  <p:tags r:id="rId14"/>
                </p:custDataLst>
              </p:nvPr>
            </p:nvSpPr>
            <p:spPr bwMode="auto">
              <a:xfrm>
                <a:off x="864" y="129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59" name="Line 11"/>
              <p:cNvSpPr>
                <a:spLocks noChangeShapeType="1"/>
              </p:cNvSpPr>
              <p:nvPr>
                <p:custDataLst>
                  <p:tags r:id="rId15"/>
                </p:custDataLst>
              </p:nvPr>
            </p:nvSpPr>
            <p:spPr bwMode="auto">
              <a:xfrm>
                <a:off x="864" y="148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0" name="Line 12"/>
              <p:cNvSpPr>
                <a:spLocks noChangeShapeType="1"/>
              </p:cNvSpPr>
              <p:nvPr>
                <p:custDataLst>
                  <p:tags r:id="rId16"/>
                </p:custDataLst>
              </p:nvPr>
            </p:nvSpPr>
            <p:spPr bwMode="auto">
              <a:xfrm>
                <a:off x="864" y="168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1" name="Line 13"/>
              <p:cNvSpPr>
                <a:spLocks noChangeShapeType="1"/>
              </p:cNvSpPr>
              <p:nvPr>
                <p:custDataLst>
                  <p:tags r:id="rId17"/>
                </p:custDataLst>
              </p:nvPr>
            </p:nvSpPr>
            <p:spPr bwMode="auto">
              <a:xfrm>
                <a:off x="864" y="1872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2" name="Line 14"/>
              <p:cNvSpPr>
                <a:spLocks noChangeShapeType="1"/>
              </p:cNvSpPr>
              <p:nvPr>
                <p:custDataLst>
                  <p:tags r:id="rId18"/>
                </p:custDataLst>
              </p:nvPr>
            </p:nvSpPr>
            <p:spPr bwMode="auto">
              <a:xfrm>
                <a:off x="864" y="2064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3" name="Line 15"/>
              <p:cNvSpPr>
                <a:spLocks noChangeShapeType="1"/>
              </p:cNvSpPr>
              <p:nvPr>
                <p:custDataLst>
                  <p:tags r:id="rId19"/>
                </p:custDataLst>
              </p:nvPr>
            </p:nvSpPr>
            <p:spPr bwMode="auto">
              <a:xfrm>
                <a:off x="864" y="225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4" name="Line 16"/>
              <p:cNvSpPr>
                <a:spLocks noChangeShapeType="1"/>
              </p:cNvSpPr>
              <p:nvPr>
                <p:custDataLst>
                  <p:tags r:id="rId20"/>
                </p:custDataLst>
              </p:nvPr>
            </p:nvSpPr>
            <p:spPr bwMode="auto">
              <a:xfrm>
                <a:off x="864" y="244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5" name="Line 17"/>
              <p:cNvSpPr>
                <a:spLocks noChangeShapeType="1"/>
              </p:cNvSpPr>
              <p:nvPr>
                <p:custDataLst>
                  <p:tags r:id="rId21"/>
                </p:custDataLst>
              </p:nvPr>
            </p:nvSpPr>
            <p:spPr bwMode="auto">
              <a:xfrm>
                <a:off x="864" y="264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66" name="Line 18"/>
              <p:cNvSpPr>
                <a:spLocks noChangeShapeType="1"/>
              </p:cNvSpPr>
              <p:nvPr>
                <p:custDataLst>
                  <p:tags r:id="rId22"/>
                </p:custDataLst>
              </p:nvPr>
            </p:nvSpPr>
            <p:spPr bwMode="auto">
              <a:xfrm>
                <a:off x="864" y="2832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</p:grpSp>
        <p:sp>
          <p:nvSpPr>
            <p:cNvPr id="47" name="Text Box 62"/>
            <p:cNvSpPr txBox="1"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1218" y="1822"/>
              <a:ext cx="392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350" b="1" i="1">
                  <a:latin typeface="Times New Roman" pitchFamily="18" charset="0"/>
                </a:rPr>
                <a:t>S</a:t>
              </a:r>
              <a:r>
                <a:rPr lang="en-US" altLang="zh-CN" sz="1350" b="1" i="1" baseline="-25000">
                  <a:latin typeface="Times New Roman" pitchFamily="18" charset="0"/>
                </a:rPr>
                <a:t>1</a:t>
              </a:r>
              <a:endParaRPr lang="en-US" altLang="zh-CN" sz="1350" b="1" i="1">
                <a:latin typeface="Times New Roman" pitchFamily="18" charset="0"/>
              </a:endParaRPr>
            </a:p>
          </p:txBody>
        </p:sp>
        <p:sp>
          <p:nvSpPr>
            <p:cNvPr id="51" name="Text Box 63"/>
            <p:cNvSpPr txBox="1"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1172" y="2267"/>
              <a:ext cx="392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350" b="1" i="1">
                  <a:latin typeface="Times New Roman" pitchFamily="18" charset="0"/>
                </a:rPr>
                <a:t> S</a:t>
              </a:r>
              <a:r>
                <a:rPr lang="en-US" altLang="zh-CN" sz="1350" b="1" i="1" baseline="-25000">
                  <a:latin typeface="Times New Roman" pitchFamily="18" charset="0"/>
                </a:rPr>
                <a:t>2</a:t>
              </a:r>
              <a:endParaRPr lang="en-US" altLang="zh-CN" sz="1350" b="1" i="1">
                <a:latin typeface="Times New Roman" pitchFamily="18" charset="0"/>
              </a:endParaRPr>
            </a:p>
          </p:txBody>
        </p:sp>
        <p:sp>
          <p:nvSpPr>
            <p:cNvPr id="52" name="Line 64"/>
            <p:cNvSpPr>
              <a:spLocks noChangeShapeType="1"/>
            </p:cNvSpPr>
            <p:nvPr>
              <p:custDataLst>
                <p:tags r:id="rId25"/>
              </p:custDataLst>
            </p:nvPr>
          </p:nvSpPr>
          <p:spPr bwMode="auto">
            <a:xfrm>
              <a:off x="1497" y="2205"/>
              <a:ext cx="127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lgDash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53" name="Rectangle 58"/>
            <p:cNvSpPr>
              <a:spLocks noChangeArrowheads="1"/>
            </p:cNvSpPr>
            <p:nvPr>
              <p:custDataLst>
                <p:tags r:id="rId26"/>
              </p:custDataLst>
            </p:nvPr>
          </p:nvSpPr>
          <p:spPr bwMode="auto">
            <a:xfrm>
              <a:off x="2659" y="1040"/>
              <a:ext cx="125" cy="2294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endParaRPr lang="zh-CN" altLang="zh-CN" sz="1350"/>
            </a:p>
          </p:txBody>
        </p:sp>
        <p:sp>
          <p:nvSpPr>
            <p:cNvPr id="54" name="Text Box 69"/>
            <p:cNvSpPr txBox="1">
              <a:spLocks noChangeArrowheads="1"/>
            </p:cNvSpPr>
            <p:nvPr>
              <p:custDataLst>
                <p:tags r:id="rId27"/>
              </p:custDataLst>
            </p:nvPr>
          </p:nvSpPr>
          <p:spPr bwMode="auto">
            <a:xfrm>
              <a:off x="2784" y="2065"/>
              <a:ext cx="392" cy="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zh-CN" sz="1350" b="1" i="1" baseline="-25000">
                <a:latin typeface="Times New Roman" pitchFamily="18" charset="0"/>
              </a:endParaRPr>
            </a:p>
          </p:txBody>
        </p:sp>
        <p:sp>
          <p:nvSpPr>
            <p:cNvPr id="55" name="矩形 54"/>
            <p:cNvSpPr/>
            <p:nvPr>
              <p:custDataLst>
                <p:tags r:id="rId28"/>
              </p:custDataLst>
            </p:nvPr>
          </p:nvSpPr>
          <p:spPr>
            <a:xfrm>
              <a:off x="1485" y="985"/>
              <a:ext cx="105" cy="96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  <p:sp>
          <p:nvSpPr>
            <p:cNvPr id="56" name="矩形 55"/>
            <p:cNvSpPr/>
            <p:nvPr>
              <p:custDataLst>
                <p:tags r:id="rId29"/>
              </p:custDataLst>
            </p:nvPr>
          </p:nvSpPr>
          <p:spPr>
            <a:xfrm>
              <a:off x="1485" y="1992"/>
              <a:ext cx="105" cy="41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  <p:sp>
          <p:nvSpPr>
            <p:cNvPr id="57" name="矩形 56"/>
            <p:cNvSpPr/>
            <p:nvPr>
              <p:custDataLst>
                <p:tags r:id="rId30"/>
              </p:custDataLst>
            </p:nvPr>
          </p:nvSpPr>
          <p:spPr>
            <a:xfrm>
              <a:off x="1485" y="2449"/>
              <a:ext cx="105" cy="96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</p:grpSp>
      <p:sp>
        <p:nvSpPr>
          <p:cNvPr id="67" name="Text Box 75"/>
          <p:cNvSpPr txBox="1"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4584252" y="1080359"/>
            <a:ext cx="2915841" cy="783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楷体_GB2312" pitchFamily="49" charset="-122"/>
              </a:rPr>
              <a:t>波程差</a:t>
            </a:r>
            <a:r>
              <a:rPr lang="zh-CN" altLang="en-US" b="1" smtClean="0">
                <a:latin typeface="楷体_GB2312" pitchFamily="49" charset="-122"/>
              </a:rPr>
              <a:t>：</a:t>
            </a:r>
            <a:endParaRPr lang="en-US" altLang="zh-CN" b="1" smtClean="0">
              <a:latin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b="1" smtClean="0">
                <a:latin typeface="楷体_GB2312" pitchFamily="49" charset="-122"/>
              </a:rPr>
              <a:t>ΔS</a:t>
            </a:r>
            <a:r>
              <a:rPr lang="en-US" altLang="zh-CN" b="1" i="1">
                <a:latin typeface="楷体_GB2312" pitchFamily="49" charset="-122"/>
              </a:rPr>
              <a:t>= PS</a:t>
            </a:r>
            <a:r>
              <a:rPr lang="en-US" altLang="zh-CN" b="1" i="1" baseline="-25000">
                <a:latin typeface="楷体_GB2312" pitchFamily="49" charset="-122"/>
              </a:rPr>
              <a:t>2</a:t>
            </a:r>
            <a:r>
              <a:rPr lang="zh-CN" altLang="en-US">
                <a:latin typeface="楷体_GB2312" pitchFamily="49" charset="-122"/>
              </a:rPr>
              <a:t>－</a:t>
            </a:r>
            <a:r>
              <a:rPr lang="en-US" altLang="zh-CN" b="1" i="1">
                <a:latin typeface="楷体_GB2312" pitchFamily="49" charset="-122"/>
              </a:rPr>
              <a:t>PS</a:t>
            </a:r>
            <a:r>
              <a:rPr lang="en-US" altLang="zh-CN" b="1" i="1" baseline="-25000">
                <a:latin typeface="楷体_GB2312" pitchFamily="49" charset="-122"/>
              </a:rPr>
              <a:t>1</a:t>
            </a:r>
            <a:r>
              <a:rPr lang="en-US" altLang="zh-CN" b="1" i="1">
                <a:latin typeface="楷体_GB2312" pitchFamily="49" charset="-122"/>
              </a:rPr>
              <a:t> </a:t>
            </a:r>
          </a:p>
        </p:txBody>
      </p:sp>
      <p:grpSp>
        <p:nvGrpSpPr>
          <p:cNvPr id="68" name="Group 40"/>
          <p:cNvGrpSpPr/>
          <p:nvPr>
            <p:custDataLst>
              <p:tags r:id="rId32"/>
            </p:custDataLst>
          </p:nvPr>
        </p:nvGrpSpPr>
        <p:grpSpPr>
          <a:xfrm>
            <a:off x="1462356" y="3042747"/>
            <a:ext cx="1577310" cy="535781"/>
            <a:chOff x="1626" y="1971"/>
            <a:chExt cx="1547" cy="450"/>
          </a:xfrm>
        </p:grpSpPr>
        <p:sp>
          <p:nvSpPr>
            <p:cNvPr id="69" name="Text Box 68"/>
            <p:cNvSpPr txBox="1">
              <a:spLocks noChangeArrowheads="1"/>
            </p:cNvSpPr>
            <p:nvPr>
              <p:custDataLst>
                <p:tags r:id="rId33"/>
              </p:custDataLst>
            </p:nvPr>
          </p:nvSpPr>
          <p:spPr bwMode="auto">
            <a:xfrm>
              <a:off x="2781" y="2075"/>
              <a:ext cx="392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zh-CN" sz="1350" b="1" i="1">
                <a:latin typeface="Times New Roman" pitchFamily="18" charset="0"/>
              </a:endParaRPr>
            </a:p>
          </p:txBody>
        </p:sp>
        <p:sp>
          <p:nvSpPr>
            <p:cNvPr id="70" name="Line 65"/>
            <p:cNvSpPr>
              <a:spLocks noChangeShapeType="1"/>
            </p:cNvSpPr>
            <p:nvPr>
              <p:custDataLst>
                <p:tags r:id="rId34"/>
              </p:custDataLst>
            </p:nvPr>
          </p:nvSpPr>
          <p:spPr bwMode="auto">
            <a:xfrm>
              <a:off x="1631" y="1971"/>
              <a:ext cx="1089" cy="226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71" name="Line 66"/>
            <p:cNvSpPr>
              <a:spLocks noChangeShapeType="1"/>
            </p:cNvSpPr>
            <p:nvPr>
              <p:custDataLst>
                <p:tags r:id="rId35"/>
              </p:custDataLst>
            </p:nvPr>
          </p:nvSpPr>
          <p:spPr bwMode="auto">
            <a:xfrm flipV="1">
              <a:off x="1626" y="2205"/>
              <a:ext cx="1089" cy="216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sp>
        <p:nvSpPr>
          <p:cNvPr id="96" name="Rectangle 65"/>
          <p:cNvSpPr>
            <a:spLocks noChangeArrowheads="1"/>
          </p:cNvSpPr>
          <p:nvPr>
            <p:custDataLst>
              <p:tags r:id="rId36"/>
            </p:custDataLst>
          </p:nvPr>
        </p:nvSpPr>
        <p:spPr bwMode="auto">
          <a:xfrm>
            <a:off x="2624165" y="3160619"/>
            <a:ext cx="2090738" cy="32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eaLnBrk="0" hangingPunct="0"/>
            <a:r>
              <a:rPr kumimoji="1" lang="en-US" altLang="zh-CN" sz="1500" b="1" i="1">
                <a:latin typeface="Times New Roman" pitchFamily="18" charset="0"/>
              </a:rPr>
              <a:t>P</a:t>
            </a:r>
            <a:r>
              <a:rPr kumimoji="1" lang="en-US" altLang="zh-CN" sz="1500" b="1" i="1" baseline="-25000">
                <a:latin typeface="Times New Roman" pitchFamily="18" charset="0"/>
              </a:rPr>
              <a:t>0</a:t>
            </a:r>
            <a:r>
              <a:rPr kumimoji="1" lang="en-US" altLang="zh-CN" sz="1500" b="1">
                <a:latin typeface="楷体_GB2312" pitchFamily="49" charset="-122"/>
              </a:rPr>
              <a:t> </a:t>
            </a:r>
            <a:r>
              <a:rPr kumimoji="1" lang="zh-CN" altLang="en-US" sz="1500" b="1">
                <a:solidFill>
                  <a:srgbClr val="FF0000"/>
                </a:solidFill>
                <a:latin typeface="楷体_GB2312" pitchFamily="49" charset="-122"/>
              </a:rPr>
              <a:t>中央亮纹：</a:t>
            </a:r>
            <a:r>
              <a:rPr lang="en-US" altLang="zh-CN" sz="1500" b="1">
                <a:solidFill>
                  <a:srgbClr val="0000CC"/>
                </a:solidFill>
                <a:latin typeface="楷体_GB2312" pitchFamily="49" charset="-122"/>
              </a:rPr>
              <a:t>ΔS=0</a:t>
            </a:r>
          </a:p>
        </p:txBody>
      </p:sp>
      <p:sp>
        <p:nvSpPr>
          <p:cNvPr id="97" name="Text Box 68"/>
          <p:cNvSpPr txBox="1">
            <a:spLocks noChangeArrowheads="1"/>
          </p:cNvSpPr>
          <p:nvPr>
            <p:custDataLst>
              <p:tags r:id="rId37"/>
            </p:custDataLst>
          </p:nvPr>
        </p:nvSpPr>
        <p:spPr bwMode="auto">
          <a:xfrm>
            <a:off x="2649170" y="3592816"/>
            <a:ext cx="2026444" cy="32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350" b="1" i="1">
                <a:latin typeface="Times New Roman" pitchFamily="18" charset="0"/>
              </a:rPr>
              <a:t>P</a:t>
            </a:r>
            <a:r>
              <a:rPr lang="en-US" altLang="zh-CN" sz="1350" b="1" i="1" baseline="-25000">
                <a:latin typeface="Times New Roman" pitchFamily="18" charset="0"/>
              </a:rPr>
              <a:t>1   </a:t>
            </a:r>
            <a:r>
              <a:rPr lang="zh-CN" altLang="en-US" sz="1500" b="1">
                <a:solidFill>
                  <a:srgbClr val="FF0000"/>
                </a:solidFill>
                <a:latin typeface="楷体_GB2312" pitchFamily="49" charset="-122"/>
              </a:rPr>
              <a:t>第一亮纹：</a:t>
            </a:r>
            <a:r>
              <a:rPr lang="en-US" altLang="zh-CN" sz="1500" b="1">
                <a:solidFill>
                  <a:srgbClr val="0000CC"/>
                </a:solidFill>
                <a:latin typeface="楷体_GB2312" pitchFamily="49" charset="-122"/>
              </a:rPr>
              <a:t>ΔS=λ</a:t>
            </a:r>
          </a:p>
        </p:txBody>
      </p:sp>
      <p:grpSp>
        <p:nvGrpSpPr>
          <p:cNvPr id="98" name="Group 77"/>
          <p:cNvGrpSpPr/>
          <p:nvPr>
            <p:custDataLst>
              <p:tags r:id="rId38"/>
            </p:custDataLst>
          </p:nvPr>
        </p:nvGrpSpPr>
        <p:grpSpPr>
          <a:xfrm>
            <a:off x="1455815" y="2853438"/>
            <a:ext cx="1115423" cy="1077515"/>
            <a:chOff x="2332" y="2229"/>
            <a:chExt cx="1138" cy="905"/>
          </a:xfrm>
        </p:grpSpPr>
        <p:sp>
          <p:nvSpPr>
            <p:cNvPr id="99" name="Line 65"/>
            <p:cNvSpPr>
              <a:spLocks noChangeShapeType="1"/>
            </p:cNvSpPr>
            <p:nvPr>
              <p:custDataLst>
                <p:tags r:id="rId39"/>
              </p:custDataLst>
            </p:nvPr>
          </p:nvSpPr>
          <p:spPr bwMode="auto">
            <a:xfrm flipV="1">
              <a:off x="2336" y="2229"/>
              <a:ext cx="1134" cy="155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0" name="Line 66"/>
            <p:cNvSpPr>
              <a:spLocks noChangeShapeType="1"/>
            </p:cNvSpPr>
            <p:nvPr>
              <p:custDataLst>
                <p:tags r:id="rId40"/>
              </p:custDataLst>
            </p:nvPr>
          </p:nvSpPr>
          <p:spPr bwMode="auto">
            <a:xfrm flipV="1">
              <a:off x="2332" y="2229"/>
              <a:ext cx="1138" cy="608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1" name="Line 67"/>
            <p:cNvSpPr>
              <a:spLocks noChangeShapeType="1"/>
            </p:cNvSpPr>
            <p:nvPr>
              <p:custDataLst>
                <p:tags r:id="rId41"/>
              </p:custDataLst>
            </p:nvPr>
          </p:nvSpPr>
          <p:spPr bwMode="auto">
            <a:xfrm>
              <a:off x="2336" y="2410"/>
              <a:ext cx="181" cy="31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2" name="Text Box 74"/>
            <p:cNvSpPr txBox="1">
              <a:spLocks noChangeArrowheads="1"/>
            </p:cNvSpPr>
            <p:nvPr>
              <p:custDataLst>
                <p:tags r:id="rId42"/>
              </p:custDataLst>
            </p:nvPr>
          </p:nvSpPr>
          <p:spPr bwMode="auto">
            <a:xfrm>
              <a:off x="2427" y="2864"/>
              <a:ext cx="393" cy="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500" b="1">
                  <a:latin typeface="Times New Roman" pitchFamily="18" charset="0"/>
                </a:rPr>
                <a:t>λ</a:t>
              </a:r>
            </a:p>
          </p:txBody>
        </p:sp>
        <p:sp>
          <p:nvSpPr>
            <p:cNvPr id="103" name="Line 82"/>
            <p:cNvSpPr>
              <a:spLocks noChangeShapeType="1"/>
            </p:cNvSpPr>
            <p:nvPr>
              <p:custDataLst>
                <p:tags r:id="rId43"/>
              </p:custDataLst>
            </p:nvPr>
          </p:nvSpPr>
          <p:spPr bwMode="auto">
            <a:xfrm>
              <a:off x="2336" y="2864"/>
              <a:ext cx="91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4" name="Line 83"/>
            <p:cNvSpPr>
              <a:spLocks noChangeShapeType="1"/>
            </p:cNvSpPr>
            <p:nvPr>
              <p:custDataLst>
                <p:tags r:id="rId44"/>
              </p:custDataLst>
            </p:nvPr>
          </p:nvSpPr>
          <p:spPr bwMode="auto">
            <a:xfrm>
              <a:off x="2517" y="2728"/>
              <a:ext cx="91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5" name="Line 84"/>
            <p:cNvSpPr>
              <a:spLocks noChangeAspect="1" noChangeShapeType="1"/>
            </p:cNvSpPr>
            <p:nvPr>
              <p:custDataLst>
                <p:tags r:id="rId45"/>
              </p:custDataLst>
            </p:nvPr>
          </p:nvSpPr>
          <p:spPr bwMode="auto">
            <a:xfrm flipV="1">
              <a:off x="2381" y="2804"/>
              <a:ext cx="181" cy="10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arrow" w="med" len="lg"/>
              <a:tailEnd type="arrow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sp>
        <p:nvSpPr>
          <p:cNvPr id="106" name="Text Box 68"/>
          <p:cNvSpPr txBox="1">
            <a:spLocks noChangeArrowheads="1"/>
          </p:cNvSpPr>
          <p:nvPr>
            <p:custDataLst>
              <p:tags r:id="rId46"/>
            </p:custDataLst>
          </p:nvPr>
        </p:nvSpPr>
        <p:spPr bwMode="auto">
          <a:xfrm>
            <a:off x="2649170" y="2718897"/>
            <a:ext cx="2026444" cy="32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350" b="1" i="1">
                <a:latin typeface="Times New Roman" pitchFamily="18" charset="0"/>
              </a:rPr>
              <a:t>P</a:t>
            </a:r>
            <a:r>
              <a:rPr lang="en-US" altLang="zh-CN" sz="1350" b="1" i="1" baseline="-25000">
                <a:latin typeface="Times New Roman" pitchFamily="18" charset="0"/>
              </a:rPr>
              <a:t>1   </a:t>
            </a:r>
            <a:r>
              <a:rPr lang="zh-CN" altLang="en-US" sz="1500" b="1">
                <a:solidFill>
                  <a:srgbClr val="FF0000"/>
                </a:solidFill>
                <a:latin typeface="楷体_GB2312" pitchFamily="49" charset="-122"/>
              </a:rPr>
              <a:t>第一亮纹：</a:t>
            </a:r>
            <a:r>
              <a:rPr lang="en-US" altLang="zh-CN" sz="1500" b="1">
                <a:solidFill>
                  <a:srgbClr val="0000CC"/>
                </a:solidFill>
                <a:latin typeface="楷体_GB2312" pitchFamily="49" charset="-122"/>
              </a:rPr>
              <a:t>ΔS=λ</a:t>
            </a:r>
          </a:p>
        </p:txBody>
      </p:sp>
      <p:grpSp>
        <p:nvGrpSpPr>
          <p:cNvPr id="107" name="Group 95"/>
          <p:cNvGrpSpPr/>
          <p:nvPr>
            <p:custDataLst>
              <p:tags r:id="rId47"/>
            </p:custDataLst>
          </p:nvPr>
        </p:nvGrpSpPr>
        <p:grpSpPr>
          <a:xfrm>
            <a:off x="1453781" y="2395047"/>
            <a:ext cx="1125141" cy="1512094"/>
            <a:chOff x="1610" y="890"/>
            <a:chExt cx="1134" cy="1270"/>
          </a:xfrm>
        </p:grpSpPr>
        <p:sp>
          <p:nvSpPr>
            <p:cNvPr id="108" name="Line 65"/>
            <p:cNvSpPr>
              <a:spLocks noChangeShapeType="1"/>
            </p:cNvSpPr>
            <p:nvPr>
              <p:custDataLst>
                <p:tags r:id="rId48"/>
              </p:custDataLst>
            </p:nvPr>
          </p:nvSpPr>
          <p:spPr bwMode="auto">
            <a:xfrm flipV="1">
              <a:off x="1616" y="890"/>
              <a:ext cx="1128" cy="531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09" name="Line 66"/>
            <p:cNvSpPr>
              <a:spLocks noChangeShapeType="1"/>
            </p:cNvSpPr>
            <p:nvPr>
              <p:custDataLst>
                <p:tags r:id="rId49"/>
              </p:custDataLst>
            </p:nvPr>
          </p:nvSpPr>
          <p:spPr bwMode="auto">
            <a:xfrm flipV="1">
              <a:off x="1618" y="890"/>
              <a:ext cx="1126" cy="989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10" name="Line 67"/>
            <p:cNvSpPr>
              <a:spLocks noChangeShapeType="1"/>
            </p:cNvSpPr>
            <p:nvPr>
              <p:custDataLst>
                <p:tags r:id="rId50"/>
              </p:custDataLst>
            </p:nvPr>
          </p:nvSpPr>
          <p:spPr bwMode="auto">
            <a:xfrm>
              <a:off x="1610" y="1434"/>
              <a:ext cx="181" cy="27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11" name="Text Box 74"/>
            <p:cNvSpPr txBox="1">
              <a:spLocks noChangeArrowheads="1"/>
            </p:cNvSpPr>
            <p:nvPr>
              <p:custDataLst>
                <p:tags r:id="rId51"/>
              </p:custDataLst>
            </p:nvPr>
          </p:nvSpPr>
          <p:spPr bwMode="auto">
            <a:xfrm>
              <a:off x="1709" y="1890"/>
              <a:ext cx="393" cy="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500" b="1">
                  <a:latin typeface="Times New Roman" pitchFamily="18" charset="0"/>
                </a:rPr>
                <a:t>2λ</a:t>
              </a:r>
            </a:p>
          </p:txBody>
        </p:sp>
        <p:sp>
          <p:nvSpPr>
            <p:cNvPr id="112" name="Line 100"/>
            <p:cNvSpPr>
              <a:spLocks noChangeShapeType="1"/>
            </p:cNvSpPr>
            <p:nvPr>
              <p:custDataLst>
                <p:tags r:id="rId52"/>
              </p:custDataLst>
            </p:nvPr>
          </p:nvSpPr>
          <p:spPr bwMode="auto">
            <a:xfrm>
              <a:off x="1618" y="1890"/>
              <a:ext cx="91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13" name="Line 101"/>
            <p:cNvSpPr>
              <a:spLocks noChangeShapeType="1"/>
            </p:cNvSpPr>
            <p:nvPr>
              <p:custDataLst>
                <p:tags r:id="rId53"/>
              </p:custDataLst>
            </p:nvPr>
          </p:nvSpPr>
          <p:spPr bwMode="auto">
            <a:xfrm>
              <a:off x="1799" y="1730"/>
              <a:ext cx="91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114" name="Line 102"/>
            <p:cNvSpPr>
              <a:spLocks noChangeAspect="1" noChangeShapeType="1"/>
            </p:cNvSpPr>
            <p:nvPr>
              <p:custDataLst>
                <p:tags r:id="rId54"/>
              </p:custDataLst>
            </p:nvPr>
          </p:nvSpPr>
          <p:spPr bwMode="auto">
            <a:xfrm rot="21120000" flipV="1">
              <a:off x="1655" y="1841"/>
              <a:ext cx="222" cy="13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arrow" w="med" len="lg"/>
              <a:tailEnd type="arrow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</p:grpSp>
      <p:sp>
        <p:nvSpPr>
          <p:cNvPr id="115" name="Text Box 68"/>
          <p:cNvSpPr txBox="1">
            <a:spLocks noChangeArrowheads="1"/>
          </p:cNvSpPr>
          <p:nvPr>
            <p:custDataLst>
              <p:tags r:id="rId55"/>
            </p:custDataLst>
          </p:nvPr>
        </p:nvSpPr>
        <p:spPr bwMode="auto">
          <a:xfrm>
            <a:off x="2658694" y="2248601"/>
            <a:ext cx="2214563" cy="32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350" b="1" i="1">
                <a:latin typeface="Times New Roman" pitchFamily="18" charset="0"/>
              </a:rPr>
              <a:t>P</a:t>
            </a:r>
            <a:r>
              <a:rPr lang="en-US" altLang="zh-CN" sz="1350" b="1" i="1" baseline="-25000">
                <a:latin typeface="Times New Roman" pitchFamily="18" charset="0"/>
              </a:rPr>
              <a:t>2   </a:t>
            </a:r>
            <a:r>
              <a:rPr lang="zh-CN" altLang="en-US" sz="1500" b="1">
                <a:solidFill>
                  <a:srgbClr val="FF0000"/>
                </a:solidFill>
                <a:latin typeface="楷体_GB2312" pitchFamily="49" charset="-122"/>
              </a:rPr>
              <a:t>第二亮纹</a:t>
            </a:r>
            <a:r>
              <a:rPr lang="en-US" altLang="zh-CN" sz="1500" b="1">
                <a:solidFill>
                  <a:srgbClr val="FF0000"/>
                </a:solidFill>
                <a:latin typeface="楷体_GB2312" pitchFamily="49" charset="-122"/>
              </a:rPr>
              <a:t>: </a:t>
            </a:r>
            <a:r>
              <a:rPr lang="en-US" altLang="zh-CN" sz="1500" b="1" smtClean="0">
                <a:solidFill>
                  <a:srgbClr val="0000CC"/>
                </a:solidFill>
                <a:latin typeface="楷体_GB2312" pitchFamily="49" charset="-122"/>
              </a:rPr>
              <a:t>ΔS=2λ</a:t>
            </a:r>
            <a:endParaRPr lang="en-US" altLang="zh-CN" sz="1500" b="1">
              <a:solidFill>
                <a:srgbClr val="0000CC"/>
              </a:solidFill>
              <a:latin typeface="楷体_GB2312" pitchFamily="49" charset="-122"/>
            </a:endParaRPr>
          </a:p>
        </p:txBody>
      </p:sp>
      <p:sp>
        <p:nvSpPr>
          <p:cNvPr id="116" name="Text Box 68"/>
          <p:cNvSpPr txBox="1">
            <a:spLocks noChangeArrowheads="1"/>
          </p:cNvSpPr>
          <p:nvPr>
            <p:custDataLst>
              <p:tags r:id="rId56"/>
            </p:custDataLst>
          </p:nvPr>
        </p:nvSpPr>
        <p:spPr bwMode="auto">
          <a:xfrm>
            <a:off x="2658694" y="4015488"/>
            <a:ext cx="2214563" cy="32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350" b="1" i="1">
                <a:latin typeface="Times New Roman" pitchFamily="18" charset="0"/>
              </a:rPr>
              <a:t>P</a:t>
            </a:r>
            <a:r>
              <a:rPr lang="en-US" altLang="zh-CN" sz="1350" b="1" i="1" baseline="-25000">
                <a:latin typeface="Times New Roman" pitchFamily="18" charset="0"/>
              </a:rPr>
              <a:t>2   </a:t>
            </a:r>
            <a:r>
              <a:rPr lang="zh-CN" altLang="en-US" sz="1500" b="1">
                <a:solidFill>
                  <a:srgbClr val="FF0000"/>
                </a:solidFill>
                <a:latin typeface="楷体_GB2312" pitchFamily="49" charset="-122"/>
              </a:rPr>
              <a:t>第二亮纹</a:t>
            </a:r>
            <a:r>
              <a:rPr lang="en-US" altLang="zh-CN" sz="1500" b="1">
                <a:solidFill>
                  <a:srgbClr val="FF0000"/>
                </a:solidFill>
                <a:latin typeface="楷体_GB2312" pitchFamily="49" charset="-122"/>
              </a:rPr>
              <a:t>: </a:t>
            </a:r>
            <a:r>
              <a:rPr lang="en-US" altLang="zh-CN" sz="1500" b="1">
                <a:solidFill>
                  <a:srgbClr val="0000CC"/>
                </a:solidFill>
                <a:latin typeface="楷体_GB2312" pitchFamily="49" charset="-122"/>
              </a:rPr>
              <a:t>ΔS=2λ</a:t>
            </a:r>
          </a:p>
        </p:txBody>
      </p:sp>
      <p:grpSp>
        <p:nvGrpSpPr>
          <p:cNvPr id="74" name="Group 43"/>
          <p:cNvGrpSpPr/>
          <p:nvPr>
            <p:custDataLst>
              <p:tags r:id="rId57"/>
            </p:custDataLst>
          </p:nvPr>
        </p:nvGrpSpPr>
        <p:grpSpPr>
          <a:xfrm>
            <a:off x="2572969" y="1918797"/>
            <a:ext cx="129582" cy="2751535"/>
            <a:chOff x="5375" y="781"/>
            <a:chExt cx="106" cy="2311"/>
          </a:xfrm>
        </p:grpSpPr>
        <p:grpSp>
          <p:nvGrpSpPr>
            <p:cNvPr id="75" name="Group 44"/>
            <p:cNvGrpSpPr/>
            <p:nvPr>
              <p:custDataLst>
                <p:tags r:id="rId58"/>
              </p:custDataLst>
            </p:nvPr>
          </p:nvGrpSpPr>
          <p:grpSpPr>
            <a:xfrm>
              <a:off x="5375" y="1933"/>
              <a:ext cx="106" cy="1159"/>
              <a:chOff x="2134" y="2281"/>
              <a:chExt cx="106" cy="1159"/>
            </a:xfrm>
          </p:grpSpPr>
          <p:grpSp>
            <p:nvGrpSpPr>
              <p:cNvPr id="87" name="Group 45"/>
              <p:cNvGrpSpPr/>
              <p:nvPr>
                <p:custDataLst>
                  <p:tags r:id="rId59"/>
                </p:custDataLst>
              </p:nvPr>
            </p:nvGrpSpPr>
            <p:grpSpPr>
              <a:xfrm flipH="1" flipV="1">
                <a:off x="2134" y="3045"/>
                <a:ext cx="106" cy="395"/>
                <a:chOff x="8634" y="2030"/>
                <a:chExt cx="450" cy="714"/>
              </a:xfrm>
            </p:grpSpPr>
            <p:sp>
              <p:nvSpPr>
                <p:cNvPr id="94" name="Rectangle 46"/>
                <p:cNvSpPr>
                  <a:spLocks noChangeArrowheads="1"/>
                </p:cNvSpPr>
                <p:nvPr>
                  <p:custDataLst>
                    <p:tags r:id="rId60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95" name="Rectangle 47"/>
                <p:cNvSpPr>
                  <a:spLocks noChangeArrowheads="1"/>
                </p:cNvSpPr>
                <p:nvPr>
                  <p:custDataLst>
                    <p:tags r:id="rId61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88" name="Group 48"/>
              <p:cNvGrpSpPr/>
              <p:nvPr>
                <p:custDataLst>
                  <p:tags r:id="rId62"/>
                </p:custDataLst>
              </p:nvPr>
            </p:nvGrpSpPr>
            <p:grpSpPr>
              <a:xfrm flipH="1" flipV="1">
                <a:off x="2134" y="2281"/>
                <a:ext cx="106" cy="395"/>
                <a:chOff x="8634" y="2030"/>
                <a:chExt cx="450" cy="714"/>
              </a:xfrm>
            </p:grpSpPr>
            <p:sp>
              <p:nvSpPr>
                <p:cNvPr id="92" name="Rectangle 49"/>
                <p:cNvSpPr>
                  <a:spLocks noChangeArrowheads="1"/>
                </p:cNvSpPr>
                <p:nvPr>
                  <p:custDataLst>
                    <p:tags r:id="rId63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93" name="Rectangle 50"/>
                <p:cNvSpPr>
                  <a:spLocks noChangeArrowheads="1"/>
                </p:cNvSpPr>
                <p:nvPr>
                  <p:custDataLst>
                    <p:tags r:id="rId64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89" name="Group 51"/>
              <p:cNvGrpSpPr/>
              <p:nvPr>
                <p:custDataLst>
                  <p:tags r:id="rId65"/>
                </p:custDataLst>
              </p:nvPr>
            </p:nvGrpSpPr>
            <p:grpSpPr>
              <a:xfrm flipH="1" flipV="1">
                <a:off x="2134" y="2669"/>
                <a:ext cx="106" cy="395"/>
                <a:chOff x="8634" y="2030"/>
                <a:chExt cx="450" cy="714"/>
              </a:xfrm>
            </p:grpSpPr>
            <p:sp>
              <p:nvSpPr>
                <p:cNvPr id="90" name="Rectangle 52"/>
                <p:cNvSpPr>
                  <a:spLocks noChangeArrowheads="1"/>
                </p:cNvSpPr>
                <p:nvPr>
                  <p:custDataLst>
                    <p:tags r:id="rId66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91" name="Rectangle 53"/>
                <p:cNvSpPr>
                  <a:spLocks noChangeArrowheads="1"/>
                </p:cNvSpPr>
                <p:nvPr>
                  <p:custDataLst>
                    <p:tags r:id="rId67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</p:grpSp>
        <p:grpSp>
          <p:nvGrpSpPr>
            <p:cNvPr id="76" name="Group 54"/>
            <p:cNvGrpSpPr/>
            <p:nvPr>
              <p:custDataLst>
                <p:tags r:id="rId68"/>
              </p:custDataLst>
            </p:nvPr>
          </p:nvGrpSpPr>
          <p:grpSpPr>
            <a:xfrm>
              <a:off x="5375" y="781"/>
              <a:ext cx="106" cy="1159"/>
              <a:chOff x="2134" y="2281"/>
              <a:chExt cx="106" cy="1159"/>
            </a:xfrm>
          </p:grpSpPr>
          <p:grpSp>
            <p:nvGrpSpPr>
              <p:cNvPr id="77" name="Group 55"/>
              <p:cNvGrpSpPr/>
              <p:nvPr>
                <p:custDataLst>
                  <p:tags r:id="rId69"/>
                </p:custDataLst>
              </p:nvPr>
            </p:nvGrpSpPr>
            <p:grpSpPr>
              <a:xfrm flipH="1" flipV="1">
                <a:off x="2134" y="3045"/>
                <a:ext cx="106" cy="395"/>
                <a:chOff x="8634" y="2030"/>
                <a:chExt cx="450" cy="714"/>
              </a:xfrm>
            </p:grpSpPr>
            <p:sp>
              <p:nvSpPr>
                <p:cNvPr id="85" name="Rectangle 56"/>
                <p:cNvSpPr>
                  <a:spLocks noChangeArrowheads="1"/>
                </p:cNvSpPr>
                <p:nvPr>
                  <p:custDataLst>
                    <p:tags r:id="rId70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86" name="Rectangle 57"/>
                <p:cNvSpPr>
                  <a:spLocks noChangeArrowheads="1"/>
                </p:cNvSpPr>
                <p:nvPr>
                  <p:custDataLst>
                    <p:tags r:id="rId71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78" name="Group 58"/>
              <p:cNvGrpSpPr/>
              <p:nvPr>
                <p:custDataLst>
                  <p:tags r:id="rId72"/>
                </p:custDataLst>
              </p:nvPr>
            </p:nvGrpSpPr>
            <p:grpSpPr>
              <a:xfrm flipH="1" flipV="1">
                <a:off x="2134" y="2281"/>
                <a:ext cx="106" cy="395"/>
                <a:chOff x="8634" y="2030"/>
                <a:chExt cx="450" cy="714"/>
              </a:xfrm>
            </p:grpSpPr>
            <p:sp>
              <p:nvSpPr>
                <p:cNvPr id="83" name="Rectangle 59"/>
                <p:cNvSpPr>
                  <a:spLocks noChangeArrowheads="1"/>
                </p:cNvSpPr>
                <p:nvPr>
                  <p:custDataLst>
                    <p:tags r:id="rId73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84" name="Rectangle 60"/>
                <p:cNvSpPr>
                  <a:spLocks noChangeArrowheads="1"/>
                </p:cNvSpPr>
                <p:nvPr>
                  <p:custDataLst>
                    <p:tags r:id="rId74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79" name="Group 61"/>
              <p:cNvGrpSpPr/>
              <p:nvPr>
                <p:custDataLst>
                  <p:tags r:id="rId75"/>
                </p:custDataLst>
              </p:nvPr>
            </p:nvGrpSpPr>
            <p:grpSpPr>
              <a:xfrm flipH="1" flipV="1">
                <a:off x="2134" y="2669"/>
                <a:ext cx="106" cy="395"/>
                <a:chOff x="8634" y="2030"/>
                <a:chExt cx="450" cy="714"/>
              </a:xfrm>
            </p:grpSpPr>
            <p:sp>
              <p:nvSpPr>
                <p:cNvPr id="80" name="Rectangle 62"/>
                <p:cNvSpPr>
                  <a:spLocks noChangeArrowheads="1"/>
                </p:cNvSpPr>
                <p:nvPr>
                  <p:custDataLst>
                    <p:tags r:id="rId76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81" name="Rectangle 63"/>
                <p:cNvSpPr>
                  <a:spLocks noChangeArrowheads="1"/>
                </p:cNvSpPr>
                <p:nvPr>
                  <p:custDataLst>
                    <p:tags r:id="rId77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</p:grpSp>
      </p:grpSp>
      <p:sp>
        <p:nvSpPr>
          <p:cNvPr id="119" name="矩形 118"/>
          <p:cNvSpPr>
            <a:spLocks noRot="1" noChangeAspect="1" noMove="1" noResize="1" noEditPoints="1" noAdjustHandles="1" noChangeArrowheads="1" noChangeShapeType="1" noTextEdit="1"/>
          </p:cNvSpPr>
          <p:nvPr>
            <p:custDataLst>
              <p:tags r:id="rId78"/>
            </p:custDataLst>
          </p:nvPr>
        </p:nvSpPr>
        <p:spPr>
          <a:xfrm>
            <a:off x="4584102" y="2833291"/>
            <a:ext cx="3496470" cy="400110"/>
          </a:xfrm>
          <a:prstGeom prst="rect">
            <a:avLst/>
          </a:prstGeom>
          <a:blipFill rotWithShape="1">
            <a:blip r:embed="rId79"/>
            <a:stretch>
              <a:fillRect l="-1" t="-139" r="6" b="154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121" name="矩形 120"/>
          <p:cNvSpPr>
            <a:spLocks noRot="1" noChangeAspect="1" noMove="1" noResize="1" noEditPoints="1" noAdjustHandles="1" noChangeArrowheads="1" noChangeShapeType="1" noTextEdit="1"/>
          </p:cNvSpPr>
          <p:nvPr>
            <p:custDataLst>
              <p:tags r:id="rId80"/>
            </p:custDataLst>
          </p:nvPr>
        </p:nvSpPr>
        <p:spPr>
          <a:xfrm>
            <a:off x="4567292" y="2002106"/>
            <a:ext cx="4576445" cy="669290"/>
          </a:xfrm>
          <a:prstGeom prst="rect">
            <a:avLst/>
          </a:prstGeom>
          <a:blipFill rotWithShape="1">
            <a:blip r:embed="rId81"/>
            <a:stretch>
              <a:fillRect l="-8" t="-88" r="8" b="88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</p:spTree>
  </p:cSld>
  <p:clrMapOvr>
    <a:masterClrMapping/>
  </p:clrMapOvr>
  <p:transition spd="med">
    <p:blinds dir="vert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3" name="Group 79"/>
          <p:cNvGrpSpPr/>
          <p:nvPr>
            <p:custDataLst>
              <p:tags r:id="rId3"/>
            </p:custDataLst>
          </p:nvPr>
        </p:nvGrpSpPr>
        <p:grpSpPr>
          <a:xfrm>
            <a:off x="2637949" y="2871296"/>
            <a:ext cx="2026444" cy="819150"/>
            <a:chOff x="2848" y="1298"/>
            <a:chExt cx="1702" cy="688"/>
          </a:xfrm>
        </p:grpSpPr>
        <p:sp>
          <p:nvSpPr>
            <p:cNvPr id="2061" name="Text Box 68"/>
            <p:cNvSpPr txBox="1"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2848" y="1298"/>
              <a:ext cx="1702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b="1">
                  <a:latin typeface="Times New Roman" pitchFamily="18" charset="0"/>
                </a:rPr>
                <a:t>←</a:t>
              </a:r>
              <a:r>
                <a:rPr lang="zh-CN" altLang="en-US" sz="1350" b="1">
                  <a:solidFill>
                    <a:srgbClr val="FF0000"/>
                  </a:solidFill>
                  <a:latin typeface="Times New Roman" pitchFamily="18" charset="0"/>
                </a:rPr>
                <a:t>第一暗纹：</a:t>
              </a:r>
              <a:r>
                <a:rPr lang="en-US" altLang="zh-CN" sz="1350" b="1">
                  <a:solidFill>
                    <a:srgbClr val="0000CC"/>
                  </a:solidFill>
                  <a:latin typeface="Times New Roman" pitchFamily="18" charset="0"/>
                </a:rPr>
                <a:t>ΔS=λ/2</a:t>
              </a:r>
            </a:p>
          </p:txBody>
        </p:sp>
        <p:sp>
          <p:nvSpPr>
            <p:cNvPr id="2062" name="Text Box 68"/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2848" y="1677"/>
              <a:ext cx="1702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b="1">
                  <a:latin typeface="Times New Roman" pitchFamily="18" charset="0"/>
                </a:rPr>
                <a:t>←</a:t>
              </a:r>
              <a:r>
                <a:rPr lang="zh-CN" altLang="en-US" sz="1350" b="1">
                  <a:solidFill>
                    <a:srgbClr val="FF0000"/>
                  </a:solidFill>
                  <a:latin typeface="Times New Roman" pitchFamily="18" charset="0"/>
                </a:rPr>
                <a:t>第一暗纹：</a:t>
              </a:r>
              <a:r>
                <a:rPr lang="en-US" altLang="zh-CN" sz="1350" b="1">
                  <a:solidFill>
                    <a:srgbClr val="0000CC"/>
                  </a:solidFill>
                  <a:latin typeface="Times New Roman" pitchFamily="18" charset="0"/>
                </a:rPr>
                <a:t>ΔS=λ/2</a:t>
              </a:r>
            </a:p>
          </p:txBody>
        </p:sp>
      </p:grpSp>
      <p:grpSp>
        <p:nvGrpSpPr>
          <p:cNvPr id="14" name="Group 83"/>
          <p:cNvGrpSpPr/>
          <p:nvPr>
            <p:custDataLst>
              <p:tags r:id="rId6"/>
            </p:custDataLst>
          </p:nvPr>
        </p:nvGrpSpPr>
        <p:grpSpPr>
          <a:xfrm>
            <a:off x="2631995" y="2433146"/>
            <a:ext cx="2051447" cy="1724025"/>
            <a:chOff x="2843" y="930"/>
            <a:chExt cx="1723" cy="1448"/>
          </a:xfrm>
        </p:grpSpPr>
        <p:sp>
          <p:nvSpPr>
            <p:cNvPr id="2059" name="Text Box 68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2843" y="930"/>
              <a:ext cx="1702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b="1">
                  <a:latin typeface="Times New Roman" pitchFamily="18" charset="0"/>
                </a:rPr>
                <a:t>←</a:t>
              </a:r>
              <a:r>
                <a:rPr lang="zh-CN" altLang="en-US" sz="1350" b="1">
                  <a:solidFill>
                    <a:srgbClr val="FF0000"/>
                  </a:solidFill>
                  <a:latin typeface="Times New Roman" pitchFamily="18" charset="0"/>
                </a:rPr>
                <a:t>第二暗纹：</a:t>
              </a:r>
              <a:r>
                <a:rPr lang="en-US" altLang="zh-CN" sz="1350" b="1">
                  <a:solidFill>
                    <a:srgbClr val="0000CC"/>
                  </a:solidFill>
                  <a:latin typeface="Times New Roman" pitchFamily="18" charset="0"/>
                </a:rPr>
                <a:t>ΔS=3λ/2</a:t>
              </a:r>
            </a:p>
          </p:txBody>
        </p:sp>
        <p:sp>
          <p:nvSpPr>
            <p:cNvPr id="2060" name="Text Box 68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2864" y="2069"/>
              <a:ext cx="1702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b="1">
                  <a:latin typeface="Times New Roman" pitchFamily="18" charset="0"/>
                </a:rPr>
                <a:t>←</a:t>
              </a:r>
              <a:r>
                <a:rPr lang="zh-CN" altLang="en-US" sz="1350" b="1">
                  <a:solidFill>
                    <a:srgbClr val="FF0000"/>
                  </a:solidFill>
                  <a:latin typeface="Times New Roman" pitchFamily="18" charset="0"/>
                </a:rPr>
                <a:t>第二暗纹：</a:t>
              </a:r>
              <a:r>
                <a:rPr lang="en-US" altLang="zh-CN" sz="1350" b="1">
                  <a:solidFill>
                    <a:srgbClr val="0000CC"/>
                  </a:solidFill>
                  <a:latin typeface="Times New Roman" pitchFamily="18" charset="0"/>
                </a:rPr>
                <a:t>ΔS=3λ/2</a:t>
              </a:r>
            </a:p>
          </p:txBody>
        </p:sp>
      </p:grpSp>
      <p:grpSp>
        <p:nvGrpSpPr>
          <p:cNvPr id="15" name="Group 87"/>
          <p:cNvGrpSpPr/>
          <p:nvPr>
            <p:custDataLst>
              <p:tags r:id="rId9"/>
            </p:custDataLst>
          </p:nvPr>
        </p:nvGrpSpPr>
        <p:grpSpPr>
          <a:xfrm>
            <a:off x="2651045" y="1991425"/>
            <a:ext cx="2032397" cy="2607468"/>
            <a:chOff x="2859" y="559"/>
            <a:chExt cx="1707" cy="2190"/>
          </a:xfrm>
        </p:grpSpPr>
        <p:sp>
          <p:nvSpPr>
            <p:cNvPr id="2057" name="Text Box 68"/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2859" y="559"/>
              <a:ext cx="1702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b="1">
                  <a:latin typeface="Times New Roman" pitchFamily="18" charset="0"/>
                </a:rPr>
                <a:t>←</a:t>
              </a:r>
              <a:r>
                <a:rPr lang="zh-CN" altLang="en-US" sz="1350" b="1">
                  <a:solidFill>
                    <a:srgbClr val="FF0000"/>
                  </a:solidFill>
                  <a:latin typeface="Times New Roman" pitchFamily="18" charset="0"/>
                </a:rPr>
                <a:t>第三暗纹：</a:t>
              </a:r>
              <a:r>
                <a:rPr lang="en-US" altLang="zh-CN" sz="1350" b="1">
                  <a:solidFill>
                    <a:srgbClr val="0000CC"/>
                  </a:solidFill>
                  <a:latin typeface="Times New Roman" pitchFamily="18" charset="0"/>
                </a:rPr>
                <a:t>ΔS=5λ/2</a:t>
              </a:r>
            </a:p>
          </p:txBody>
        </p:sp>
        <p:sp>
          <p:nvSpPr>
            <p:cNvPr id="2058" name="Text Box 68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2864" y="2440"/>
              <a:ext cx="1702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b="1">
                  <a:latin typeface="Times New Roman" pitchFamily="18" charset="0"/>
                </a:rPr>
                <a:t>←</a:t>
              </a:r>
              <a:r>
                <a:rPr lang="zh-CN" altLang="en-US" sz="1350" b="1">
                  <a:solidFill>
                    <a:srgbClr val="FF0000"/>
                  </a:solidFill>
                  <a:latin typeface="Times New Roman" pitchFamily="18" charset="0"/>
                </a:rPr>
                <a:t>第三暗纹：</a:t>
              </a:r>
              <a:r>
                <a:rPr lang="en-US" altLang="zh-CN" sz="1350" b="1">
                  <a:solidFill>
                    <a:srgbClr val="0000CC"/>
                  </a:solidFill>
                  <a:latin typeface="Times New Roman" pitchFamily="18" charset="0"/>
                </a:rPr>
                <a:t>ΔS=5λ/2</a:t>
              </a:r>
            </a:p>
          </p:txBody>
        </p:sp>
      </p:grpSp>
      <p:sp>
        <p:nvSpPr>
          <p:cNvPr id="53" name="矩形 52"/>
          <p:cNvSpPr/>
          <p:nvPr>
            <p:custDataLst>
              <p:tags r:id="rId12"/>
            </p:custDataLst>
          </p:nvPr>
        </p:nvSpPr>
        <p:spPr>
          <a:xfrm>
            <a:off x="551523" y="1126331"/>
            <a:ext cx="2326640" cy="414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kumimoji="1" lang="zh-CN" altLang="en-US" sz="2100" b="1">
                <a:solidFill>
                  <a:srgbClr val="ED6568"/>
                </a:solidFill>
                <a:latin typeface="楷体" pitchFamily="49" charset="-122"/>
                <a:ea typeface="楷体" pitchFamily="49" charset="-122"/>
              </a:rPr>
              <a:t>一、光的双缝干涉</a:t>
            </a:r>
          </a:p>
        </p:txBody>
      </p:sp>
      <p:grpSp>
        <p:nvGrpSpPr>
          <p:cNvPr id="61" name="Group 30"/>
          <p:cNvGrpSpPr/>
          <p:nvPr>
            <p:custDataLst>
              <p:tags r:id="rId13"/>
            </p:custDataLst>
          </p:nvPr>
        </p:nvGrpSpPr>
        <p:grpSpPr>
          <a:xfrm>
            <a:off x="271463" y="1864028"/>
            <a:ext cx="2836097" cy="2887266"/>
            <a:chOff x="431" y="985"/>
            <a:chExt cx="2745" cy="2425"/>
          </a:xfrm>
        </p:grpSpPr>
        <p:grpSp>
          <p:nvGrpSpPr>
            <p:cNvPr id="62" name="Group 9"/>
            <p:cNvGrpSpPr/>
            <p:nvPr>
              <p:custDataLst>
                <p:tags r:id="rId14"/>
              </p:custDataLst>
            </p:nvPr>
          </p:nvGrpSpPr>
          <p:grpSpPr>
            <a:xfrm>
              <a:off x="431" y="1382"/>
              <a:ext cx="728" cy="1561"/>
              <a:chOff x="864" y="1296"/>
              <a:chExt cx="624" cy="1536"/>
            </a:xfrm>
          </p:grpSpPr>
          <p:sp>
            <p:nvSpPr>
              <p:cNvPr id="71" name="Line 10"/>
              <p:cNvSpPr>
                <a:spLocks noChangeShapeType="1"/>
              </p:cNvSpPr>
              <p:nvPr>
                <p:custDataLst>
                  <p:tags r:id="rId15"/>
                </p:custDataLst>
              </p:nvPr>
            </p:nvSpPr>
            <p:spPr bwMode="auto">
              <a:xfrm>
                <a:off x="864" y="129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72" name="Line 11"/>
              <p:cNvSpPr>
                <a:spLocks noChangeShapeType="1"/>
              </p:cNvSpPr>
              <p:nvPr>
                <p:custDataLst>
                  <p:tags r:id="rId16"/>
                </p:custDataLst>
              </p:nvPr>
            </p:nvSpPr>
            <p:spPr bwMode="auto">
              <a:xfrm>
                <a:off x="864" y="148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73" name="Line 12"/>
              <p:cNvSpPr>
                <a:spLocks noChangeShapeType="1"/>
              </p:cNvSpPr>
              <p:nvPr>
                <p:custDataLst>
                  <p:tags r:id="rId17"/>
                </p:custDataLst>
              </p:nvPr>
            </p:nvSpPr>
            <p:spPr bwMode="auto">
              <a:xfrm>
                <a:off x="864" y="168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74" name="Line 13"/>
              <p:cNvSpPr>
                <a:spLocks noChangeShapeType="1"/>
              </p:cNvSpPr>
              <p:nvPr>
                <p:custDataLst>
                  <p:tags r:id="rId18"/>
                </p:custDataLst>
              </p:nvPr>
            </p:nvSpPr>
            <p:spPr bwMode="auto">
              <a:xfrm>
                <a:off x="864" y="1872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75" name="Line 14"/>
              <p:cNvSpPr>
                <a:spLocks noChangeShapeType="1"/>
              </p:cNvSpPr>
              <p:nvPr>
                <p:custDataLst>
                  <p:tags r:id="rId19"/>
                </p:custDataLst>
              </p:nvPr>
            </p:nvSpPr>
            <p:spPr bwMode="auto">
              <a:xfrm>
                <a:off x="864" y="2064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76" name="Line 15"/>
              <p:cNvSpPr>
                <a:spLocks noChangeShapeType="1"/>
              </p:cNvSpPr>
              <p:nvPr>
                <p:custDataLst>
                  <p:tags r:id="rId20"/>
                </p:custDataLst>
              </p:nvPr>
            </p:nvSpPr>
            <p:spPr bwMode="auto">
              <a:xfrm>
                <a:off x="864" y="2256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77" name="Line 16"/>
              <p:cNvSpPr>
                <a:spLocks noChangeShapeType="1"/>
              </p:cNvSpPr>
              <p:nvPr>
                <p:custDataLst>
                  <p:tags r:id="rId21"/>
                </p:custDataLst>
              </p:nvPr>
            </p:nvSpPr>
            <p:spPr bwMode="auto">
              <a:xfrm>
                <a:off x="864" y="2448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78" name="Line 17"/>
              <p:cNvSpPr>
                <a:spLocks noChangeShapeType="1"/>
              </p:cNvSpPr>
              <p:nvPr>
                <p:custDataLst>
                  <p:tags r:id="rId22"/>
                </p:custDataLst>
              </p:nvPr>
            </p:nvSpPr>
            <p:spPr bwMode="auto">
              <a:xfrm>
                <a:off x="864" y="264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  <p:sp>
            <p:nvSpPr>
              <p:cNvPr id="79" name="Line 18"/>
              <p:cNvSpPr>
                <a:spLocks noChangeShapeType="1"/>
              </p:cNvSpPr>
              <p:nvPr>
                <p:custDataLst>
                  <p:tags r:id="rId23"/>
                </p:custDataLst>
              </p:nvPr>
            </p:nvSpPr>
            <p:spPr bwMode="auto">
              <a:xfrm>
                <a:off x="864" y="2832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dash"/>
                <a:miter lim="800000"/>
                <a:tailEnd type="stealth" w="med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350"/>
              </a:p>
            </p:txBody>
          </p:sp>
        </p:grpSp>
        <p:sp>
          <p:nvSpPr>
            <p:cNvPr id="63" name="Text Box 62"/>
            <p:cNvSpPr txBox="1"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1218" y="1822"/>
              <a:ext cx="392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350" b="1" i="1">
                  <a:latin typeface="Times New Roman" pitchFamily="18" charset="0"/>
                </a:rPr>
                <a:t>S</a:t>
              </a:r>
              <a:r>
                <a:rPr lang="en-US" altLang="zh-CN" sz="1350" b="1" i="1" baseline="-25000">
                  <a:latin typeface="Times New Roman" pitchFamily="18" charset="0"/>
                </a:rPr>
                <a:t>1</a:t>
              </a:r>
              <a:endParaRPr lang="en-US" altLang="zh-CN" sz="1350" b="1" i="1">
                <a:latin typeface="Times New Roman" pitchFamily="18" charset="0"/>
              </a:endParaRPr>
            </a:p>
          </p:txBody>
        </p:sp>
        <p:sp>
          <p:nvSpPr>
            <p:cNvPr id="64" name="Text Box 63"/>
            <p:cNvSpPr txBox="1">
              <a:spLocks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1172" y="2267"/>
              <a:ext cx="392" cy="2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350" b="1" i="1">
                  <a:latin typeface="Times New Roman" pitchFamily="18" charset="0"/>
                </a:rPr>
                <a:t> S</a:t>
              </a:r>
              <a:r>
                <a:rPr lang="en-US" altLang="zh-CN" sz="1350" b="1" i="1" baseline="-25000">
                  <a:latin typeface="Times New Roman" pitchFamily="18" charset="0"/>
                </a:rPr>
                <a:t>2</a:t>
              </a:r>
              <a:endParaRPr lang="en-US" altLang="zh-CN" sz="1350" b="1" i="1">
                <a:latin typeface="Times New Roman" pitchFamily="18" charset="0"/>
              </a:endParaRPr>
            </a:p>
          </p:txBody>
        </p:sp>
        <p:sp>
          <p:nvSpPr>
            <p:cNvPr id="65" name="Line 64"/>
            <p:cNvSpPr>
              <a:spLocks noChangeShapeType="1"/>
            </p:cNvSpPr>
            <p:nvPr>
              <p:custDataLst>
                <p:tags r:id="rId26"/>
              </p:custDataLst>
            </p:nvPr>
          </p:nvSpPr>
          <p:spPr bwMode="auto">
            <a:xfrm>
              <a:off x="1497" y="2205"/>
              <a:ext cx="127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lgDash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/>
            </a:p>
          </p:txBody>
        </p:sp>
        <p:sp>
          <p:nvSpPr>
            <p:cNvPr id="66" name="Rectangle 58"/>
            <p:cNvSpPr>
              <a:spLocks noChangeArrowheads="1"/>
            </p:cNvSpPr>
            <p:nvPr>
              <p:custDataLst>
                <p:tags r:id="rId27"/>
              </p:custDataLst>
            </p:nvPr>
          </p:nvSpPr>
          <p:spPr bwMode="auto">
            <a:xfrm>
              <a:off x="2659" y="1040"/>
              <a:ext cx="125" cy="2294"/>
            </a:xfrm>
            <a:prstGeom prst="rect">
              <a:avLst/>
            </a:prstGeom>
            <a:solidFill>
              <a:srgbClr val="99CC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endParaRPr lang="zh-CN" altLang="zh-CN" sz="1350"/>
            </a:p>
          </p:txBody>
        </p:sp>
        <p:sp>
          <p:nvSpPr>
            <p:cNvPr id="67" name="Text Box 69"/>
            <p:cNvSpPr txBox="1">
              <a:spLocks noChangeArrowheads="1"/>
            </p:cNvSpPr>
            <p:nvPr>
              <p:custDataLst>
                <p:tags r:id="rId28"/>
              </p:custDataLst>
            </p:nvPr>
          </p:nvSpPr>
          <p:spPr bwMode="auto">
            <a:xfrm>
              <a:off x="2784" y="2065"/>
              <a:ext cx="392" cy="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zh-CN" altLang="zh-CN" sz="1350" b="1" i="1" baseline="-25000">
                <a:latin typeface="Times New Roman" pitchFamily="18" charset="0"/>
              </a:endParaRPr>
            </a:p>
          </p:txBody>
        </p:sp>
        <p:sp>
          <p:nvSpPr>
            <p:cNvPr id="68" name="矩形 67"/>
            <p:cNvSpPr/>
            <p:nvPr>
              <p:custDataLst>
                <p:tags r:id="rId29"/>
              </p:custDataLst>
            </p:nvPr>
          </p:nvSpPr>
          <p:spPr>
            <a:xfrm>
              <a:off x="1485" y="985"/>
              <a:ext cx="105" cy="96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  <p:sp>
          <p:nvSpPr>
            <p:cNvPr id="69" name="矩形 68"/>
            <p:cNvSpPr/>
            <p:nvPr>
              <p:custDataLst>
                <p:tags r:id="rId30"/>
              </p:custDataLst>
            </p:nvPr>
          </p:nvSpPr>
          <p:spPr>
            <a:xfrm>
              <a:off x="1485" y="1992"/>
              <a:ext cx="105" cy="41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  <p:sp>
          <p:nvSpPr>
            <p:cNvPr id="70" name="矩形 69"/>
            <p:cNvSpPr/>
            <p:nvPr>
              <p:custDataLst>
                <p:tags r:id="rId31"/>
              </p:custDataLst>
            </p:nvPr>
          </p:nvSpPr>
          <p:spPr>
            <a:xfrm>
              <a:off x="1485" y="2449"/>
              <a:ext cx="105" cy="961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/>
            </a:p>
          </p:txBody>
        </p:sp>
      </p:grpSp>
      <p:grpSp>
        <p:nvGrpSpPr>
          <p:cNvPr id="100" name="Group 43"/>
          <p:cNvGrpSpPr/>
          <p:nvPr>
            <p:custDataLst>
              <p:tags r:id="rId32"/>
            </p:custDataLst>
          </p:nvPr>
        </p:nvGrpSpPr>
        <p:grpSpPr>
          <a:xfrm>
            <a:off x="2572969" y="1918797"/>
            <a:ext cx="129582" cy="2751535"/>
            <a:chOff x="5375" y="781"/>
            <a:chExt cx="106" cy="2311"/>
          </a:xfrm>
        </p:grpSpPr>
        <p:grpSp>
          <p:nvGrpSpPr>
            <p:cNvPr id="101" name="Group 44"/>
            <p:cNvGrpSpPr/>
            <p:nvPr>
              <p:custDataLst>
                <p:tags r:id="rId33"/>
              </p:custDataLst>
            </p:nvPr>
          </p:nvGrpSpPr>
          <p:grpSpPr>
            <a:xfrm>
              <a:off x="5375" y="1933"/>
              <a:ext cx="106" cy="1159"/>
              <a:chOff x="2134" y="2281"/>
              <a:chExt cx="106" cy="1159"/>
            </a:xfrm>
          </p:grpSpPr>
          <p:grpSp>
            <p:nvGrpSpPr>
              <p:cNvPr id="112" name="Group 45"/>
              <p:cNvGrpSpPr/>
              <p:nvPr>
                <p:custDataLst>
                  <p:tags r:id="rId34"/>
                </p:custDataLst>
              </p:nvPr>
            </p:nvGrpSpPr>
            <p:grpSpPr>
              <a:xfrm flipH="1" flipV="1">
                <a:off x="2134" y="3045"/>
                <a:ext cx="106" cy="395"/>
                <a:chOff x="8634" y="2030"/>
                <a:chExt cx="450" cy="714"/>
              </a:xfrm>
            </p:grpSpPr>
            <p:sp>
              <p:nvSpPr>
                <p:cNvPr id="119" name="Rectangle 46"/>
                <p:cNvSpPr>
                  <a:spLocks noChangeArrowheads="1"/>
                </p:cNvSpPr>
                <p:nvPr>
                  <p:custDataLst>
                    <p:tags r:id="rId35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120" name="Rectangle 47"/>
                <p:cNvSpPr>
                  <a:spLocks noChangeArrowheads="1"/>
                </p:cNvSpPr>
                <p:nvPr>
                  <p:custDataLst>
                    <p:tags r:id="rId36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113" name="Group 48"/>
              <p:cNvGrpSpPr/>
              <p:nvPr>
                <p:custDataLst>
                  <p:tags r:id="rId37"/>
                </p:custDataLst>
              </p:nvPr>
            </p:nvGrpSpPr>
            <p:grpSpPr>
              <a:xfrm flipH="1" flipV="1">
                <a:off x="2134" y="2281"/>
                <a:ext cx="106" cy="395"/>
                <a:chOff x="8634" y="2030"/>
                <a:chExt cx="450" cy="714"/>
              </a:xfrm>
            </p:grpSpPr>
            <p:sp>
              <p:nvSpPr>
                <p:cNvPr id="117" name="Rectangle 49"/>
                <p:cNvSpPr>
                  <a:spLocks noChangeArrowheads="1"/>
                </p:cNvSpPr>
                <p:nvPr>
                  <p:custDataLst>
                    <p:tags r:id="rId38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118" name="Rectangle 50"/>
                <p:cNvSpPr>
                  <a:spLocks noChangeArrowheads="1"/>
                </p:cNvSpPr>
                <p:nvPr>
                  <p:custDataLst>
                    <p:tags r:id="rId39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114" name="Group 51"/>
              <p:cNvGrpSpPr/>
              <p:nvPr>
                <p:custDataLst>
                  <p:tags r:id="rId40"/>
                </p:custDataLst>
              </p:nvPr>
            </p:nvGrpSpPr>
            <p:grpSpPr>
              <a:xfrm flipH="1" flipV="1">
                <a:off x="2134" y="2669"/>
                <a:ext cx="106" cy="395"/>
                <a:chOff x="8634" y="2030"/>
                <a:chExt cx="450" cy="714"/>
              </a:xfrm>
            </p:grpSpPr>
            <p:sp>
              <p:nvSpPr>
                <p:cNvPr id="115" name="Rectangle 52"/>
                <p:cNvSpPr>
                  <a:spLocks noChangeArrowheads="1"/>
                </p:cNvSpPr>
                <p:nvPr>
                  <p:custDataLst>
                    <p:tags r:id="rId41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116" name="Rectangle 53"/>
                <p:cNvSpPr>
                  <a:spLocks noChangeArrowheads="1"/>
                </p:cNvSpPr>
                <p:nvPr>
                  <p:custDataLst>
                    <p:tags r:id="rId42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</p:grpSp>
        <p:grpSp>
          <p:nvGrpSpPr>
            <p:cNvPr id="102" name="Group 54"/>
            <p:cNvGrpSpPr/>
            <p:nvPr>
              <p:custDataLst>
                <p:tags r:id="rId43"/>
              </p:custDataLst>
            </p:nvPr>
          </p:nvGrpSpPr>
          <p:grpSpPr>
            <a:xfrm>
              <a:off x="5375" y="781"/>
              <a:ext cx="106" cy="1159"/>
              <a:chOff x="2134" y="2281"/>
              <a:chExt cx="106" cy="1159"/>
            </a:xfrm>
          </p:grpSpPr>
          <p:grpSp>
            <p:nvGrpSpPr>
              <p:cNvPr id="103" name="Group 55"/>
              <p:cNvGrpSpPr/>
              <p:nvPr>
                <p:custDataLst>
                  <p:tags r:id="rId44"/>
                </p:custDataLst>
              </p:nvPr>
            </p:nvGrpSpPr>
            <p:grpSpPr>
              <a:xfrm flipH="1" flipV="1">
                <a:off x="2134" y="3045"/>
                <a:ext cx="106" cy="395"/>
                <a:chOff x="8634" y="2030"/>
                <a:chExt cx="450" cy="714"/>
              </a:xfrm>
            </p:grpSpPr>
            <p:sp>
              <p:nvSpPr>
                <p:cNvPr id="110" name="Rectangle 56"/>
                <p:cNvSpPr>
                  <a:spLocks noChangeArrowheads="1"/>
                </p:cNvSpPr>
                <p:nvPr>
                  <p:custDataLst>
                    <p:tags r:id="rId45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111" name="Rectangle 57"/>
                <p:cNvSpPr>
                  <a:spLocks noChangeArrowheads="1"/>
                </p:cNvSpPr>
                <p:nvPr>
                  <p:custDataLst>
                    <p:tags r:id="rId46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104" name="Group 58"/>
              <p:cNvGrpSpPr/>
              <p:nvPr>
                <p:custDataLst>
                  <p:tags r:id="rId47"/>
                </p:custDataLst>
              </p:nvPr>
            </p:nvGrpSpPr>
            <p:grpSpPr>
              <a:xfrm flipH="1" flipV="1">
                <a:off x="2134" y="2281"/>
                <a:ext cx="106" cy="395"/>
                <a:chOff x="8634" y="2030"/>
                <a:chExt cx="450" cy="714"/>
              </a:xfrm>
            </p:grpSpPr>
            <p:sp>
              <p:nvSpPr>
                <p:cNvPr id="108" name="Rectangle 59"/>
                <p:cNvSpPr>
                  <a:spLocks noChangeArrowheads="1"/>
                </p:cNvSpPr>
                <p:nvPr>
                  <p:custDataLst>
                    <p:tags r:id="rId48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109" name="Rectangle 60"/>
                <p:cNvSpPr>
                  <a:spLocks noChangeArrowheads="1"/>
                </p:cNvSpPr>
                <p:nvPr>
                  <p:custDataLst>
                    <p:tags r:id="rId49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  <p:grpSp>
            <p:nvGrpSpPr>
              <p:cNvPr id="105" name="Group 61"/>
              <p:cNvGrpSpPr/>
              <p:nvPr>
                <p:custDataLst>
                  <p:tags r:id="rId50"/>
                </p:custDataLst>
              </p:nvPr>
            </p:nvGrpSpPr>
            <p:grpSpPr>
              <a:xfrm flipH="1" flipV="1">
                <a:off x="2134" y="2669"/>
                <a:ext cx="106" cy="395"/>
                <a:chOff x="8634" y="2030"/>
                <a:chExt cx="450" cy="714"/>
              </a:xfrm>
            </p:grpSpPr>
            <p:sp>
              <p:nvSpPr>
                <p:cNvPr id="106" name="Rectangle 62"/>
                <p:cNvSpPr>
                  <a:spLocks noChangeArrowheads="1"/>
                </p:cNvSpPr>
                <p:nvPr>
                  <p:custDataLst>
                    <p:tags r:id="rId51"/>
                  </p:custDataLst>
                </p:nvPr>
              </p:nvSpPr>
              <p:spPr bwMode="auto">
                <a:xfrm>
                  <a:off x="8634" y="2030"/>
                  <a:ext cx="223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  <p:sp>
              <p:nvSpPr>
                <p:cNvPr id="107" name="Rectangle 63"/>
                <p:cNvSpPr>
                  <a:spLocks noChangeArrowheads="1"/>
                </p:cNvSpPr>
                <p:nvPr>
                  <p:custDataLst>
                    <p:tags r:id="rId52"/>
                  </p:custDataLst>
                </p:nvPr>
              </p:nvSpPr>
              <p:spPr bwMode="auto">
                <a:xfrm>
                  <a:off x="8857" y="2030"/>
                  <a:ext cx="227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5400000" scaled="1"/>
                </a:gradFill>
                <a:ln w="9525">
                  <a:noFill/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 sz="1350">
                    <a:ea typeface="+mn-ea"/>
                  </a:endParaRPr>
                </a:p>
              </p:txBody>
            </p:sp>
          </p:grpSp>
        </p:grpSp>
      </p:grpSp>
      <p:sp>
        <p:nvSpPr>
          <p:cNvPr id="121" name="矩形 120"/>
          <p:cNvSpPr>
            <a:spLocks noRot="1" noChangeAspect="1" noMove="1" noResize="1" noEditPoints="1" noAdjustHandles="1" noChangeArrowheads="1" noChangeShapeType="1" noTextEdit="1"/>
          </p:cNvSpPr>
          <p:nvPr>
            <p:custDataLst>
              <p:tags r:id="rId53"/>
            </p:custDataLst>
          </p:nvPr>
        </p:nvSpPr>
        <p:spPr>
          <a:xfrm>
            <a:off x="4533002" y="1687146"/>
            <a:ext cx="4576445" cy="669290"/>
          </a:xfrm>
          <a:prstGeom prst="rect">
            <a:avLst/>
          </a:prstGeom>
          <a:blipFill rotWithShape="1">
            <a:blip r:embed="rId54"/>
            <a:stretch>
              <a:fillRect l="-8" t="-88" r="8" b="88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122" name="矩形 121"/>
          <p:cNvSpPr>
            <a:spLocks noRot="1" noChangeAspect="1" noMove="1" noResize="1" noEditPoints="1" noAdjustHandles="1" noChangeArrowheads="1" noChangeShapeType="1" noTextEdit="1"/>
          </p:cNvSpPr>
          <p:nvPr>
            <p:custDataLst>
              <p:tags r:id="rId55"/>
            </p:custDataLst>
          </p:nvPr>
        </p:nvSpPr>
        <p:spPr>
          <a:xfrm>
            <a:off x="4682862" y="2471550"/>
            <a:ext cx="3496470" cy="400110"/>
          </a:xfrm>
          <a:prstGeom prst="rect">
            <a:avLst/>
          </a:prstGeom>
          <a:blipFill rotWithShape="1">
            <a:blip r:embed="rId56"/>
            <a:stretch>
              <a:fillRect l="-11" t="-32" r="15" b="47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123" name="矩形 122"/>
          <p:cNvSpPr>
            <a:spLocks noRot="1" noChangeAspect="1" noMove="1" noResize="1" noEditPoints="1" noAdjustHandles="1" noChangeArrowheads="1" noChangeShapeType="1" noTextEdit="1"/>
          </p:cNvSpPr>
          <p:nvPr>
            <p:custDataLst>
              <p:tags r:id="rId57"/>
            </p:custDataLst>
          </p:nvPr>
        </p:nvSpPr>
        <p:spPr>
          <a:xfrm>
            <a:off x="4804782" y="3830420"/>
            <a:ext cx="3405505" cy="408940"/>
          </a:xfrm>
          <a:prstGeom prst="rect">
            <a:avLst/>
          </a:prstGeom>
          <a:blipFill rotWithShape="1">
            <a:blip r:embed="rId58"/>
            <a:stretch>
              <a:fillRect l="-11" t="-24" r="11" b="24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124" name="矩形 123"/>
          <p:cNvSpPr>
            <a:spLocks noRot="1" noChangeAspect="1" noMove="1" noResize="1" noEditPoints="1" noAdjustHandles="1" noChangeArrowheads="1" noChangeShapeType="1" noTextEdit="1"/>
          </p:cNvSpPr>
          <p:nvPr>
            <p:custDataLst>
              <p:tags r:id="rId59"/>
            </p:custDataLst>
          </p:nvPr>
        </p:nvSpPr>
        <p:spPr>
          <a:xfrm>
            <a:off x="4500617" y="3098355"/>
            <a:ext cx="5052345" cy="675698"/>
          </a:xfrm>
          <a:prstGeom prst="rect">
            <a:avLst/>
          </a:prstGeom>
          <a:blipFill rotWithShape="1">
            <a:blip r:embed="rId60"/>
            <a:stretch>
              <a:fillRect l="-7" t="-28" b="37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2" name="Text Box 75"/>
          <p:cNvSpPr txBox="1">
            <a:spLocks noChangeArrowheads="1"/>
          </p:cNvSpPr>
          <p:nvPr>
            <p:custDataLst>
              <p:tags r:id="rId61"/>
            </p:custDataLst>
          </p:nvPr>
        </p:nvSpPr>
        <p:spPr bwMode="auto">
          <a:xfrm>
            <a:off x="4584252" y="961614"/>
            <a:ext cx="2915841" cy="783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楷体_GB2312" pitchFamily="49" charset="-122"/>
              </a:rPr>
              <a:t>波程差</a:t>
            </a:r>
            <a:r>
              <a:rPr lang="zh-CN" altLang="en-US" b="1" smtClean="0">
                <a:latin typeface="楷体_GB2312" pitchFamily="49" charset="-122"/>
              </a:rPr>
              <a:t>：</a:t>
            </a:r>
            <a:endParaRPr lang="en-US" altLang="zh-CN" b="1" smtClean="0">
              <a:latin typeface="楷体_GB2312" pitchFamily="49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b="1" smtClean="0">
                <a:latin typeface="楷体_GB2312" pitchFamily="49" charset="-122"/>
              </a:rPr>
              <a:t>ΔS</a:t>
            </a:r>
            <a:r>
              <a:rPr lang="en-US" altLang="zh-CN" b="1" i="1">
                <a:latin typeface="楷体_GB2312" pitchFamily="49" charset="-122"/>
              </a:rPr>
              <a:t>= PS</a:t>
            </a:r>
            <a:r>
              <a:rPr lang="en-US" altLang="zh-CN" b="1" i="1" baseline="-25000">
                <a:latin typeface="楷体_GB2312" pitchFamily="49" charset="-122"/>
              </a:rPr>
              <a:t>2</a:t>
            </a:r>
            <a:r>
              <a:rPr lang="zh-CN" altLang="en-US">
                <a:latin typeface="楷体_GB2312" pitchFamily="49" charset="-122"/>
              </a:rPr>
              <a:t>－</a:t>
            </a:r>
            <a:r>
              <a:rPr lang="en-US" altLang="zh-CN" b="1" i="1">
                <a:latin typeface="楷体_GB2312" pitchFamily="49" charset="-122"/>
              </a:rPr>
              <a:t>PS</a:t>
            </a:r>
            <a:r>
              <a:rPr lang="en-US" altLang="zh-CN" b="1" i="1" baseline="-25000">
                <a:latin typeface="楷体_GB2312" pitchFamily="49" charset="-122"/>
              </a:rPr>
              <a:t>1</a:t>
            </a:r>
            <a:r>
              <a:rPr lang="en-US" altLang="zh-CN" b="1" i="1">
                <a:latin typeface="楷体_GB2312" pitchFamily="49" charset="-122"/>
              </a:rPr>
              <a:t> 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2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3" name="矩形 52"/>
          <p:cNvSpPr/>
          <p:nvPr>
            <p:custDataLst>
              <p:tags r:id="rId3"/>
            </p:custDataLst>
          </p:nvPr>
        </p:nvSpPr>
        <p:spPr>
          <a:xfrm>
            <a:off x="551523" y="1126331"/>
            <a:ext cx="4470400" cy="414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kumimoji="1" lang="zh-CN" altLang="en-US" sz="2100" b="1" smtClean="0">
                <a:solidFill>
                  <a:srgbClr val="ED6568"/>
                </a:solidFill>
                <a:latin typeface="楷体" pitchFamily="49" charset="-122"/>
                <a:ea typeface="楷体" pitchFamily="49" charset="-122"/>
              </a:rPr>
              <a:t>二、</a:t>
            </a:r>
            <a:r>
              <a:rPr kumimoji="1" lang="zh-CN" altLang="en-US" sz="2100" b="1">
                <a:solidFill>
                  <a:srgbClr val="ED6568"/>
                </a:solidFill>
                <a:latin typeface="楷体" pitchFamily="49" charset="-122"/>
                <a:ea typeface="楷体" pitchFamily="49" charset="-122"/>
              </a:rPr>
              <a:t>干涉条纹和光的波长之间的关系</a:t>
            </a:r>
          </a:p>
        </p:txBody>
      </p:sp>
      <p:sp>
        <p:nvSpPr>
          <p:cNvPr id="54" name="矩形 53"/>
          <p:cNvSpPr>
            <a:spLocks noRot="1" noChangeAspect="1" noMove="1" noResize="1" noEditPoints="1" noAdjustHandles="1" noChangeArrowheads="1" noChangeShapeType="1" noTextEdit="1"/>
          </p:cNvSpPr>
          <p:nvPr>
            <p:custDataLst>
              <p:tags r:id="rId4"/>
            </p:custDataLst>
          </p:nvPr>
        </p:nvSpPr>
        <p:spPr>
          <a:xfrm>
            <a:off x="4149408" y="1623239"/>
            <a:ext cx="3507883" cy="369332"/>
          </a:xfrm>
          <a:prstGeom prst="rect">
            <a:avLst/>
          </a:prstGeom>
          <a:blipFill rotWithShape="1">
            <a:blip r:embed="rId5"/>
            <a:stretch>
              <a:fillRect l="-9" t="-48" r="13" b="156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55" name="TextBox 5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6"/>
            </p:custDataLst>
          </p:nvPr>
        </p:nvSpPr>
        <p:spPr>
          <a:xfrm>
            <a:off x="4215962" y="2051676"/>
            <a:ext cx="2451184" cy="369332"/>
          </a:xfrm>
          <a:prstGeom prst="rect">
            <a:avLst/>
          </a:prstGeom>
          <a:blipFill rotWithShape="1">
            <a:blip r:embed="rId7"/>
            <a:stretch>
              <a:fillRect l="-8" t="-169" r="11" b="105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56" name="TextBox 6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8"/>
            </p:custDataLst>
          </p:nvPr>
        </p:nvSpPr>
        <p:spPr>
          <a:xfrm>
            <a:off x="4227638" y="2601656"/>
            <a:ext cx="1281313" cy="369332"/>
          </a:xfrm>
          <a:prstGeom prst="rect">
            <a:avLst/>
          </a:prstGeom>
          <a:blipFill rotWithShape="1">
            <a:blip r:embed="rId9"/>
            <a:stretch>
              <a:fillRect l="-35" t="-17" r="25" b="124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57" name="AutoShape 124"/>
          <p:cNvSpPr/>
          <p:nvPr>
            <p:custDataLst>
              <p:tags r:id="rId10"/>
            </p:custDataLst>
          </p:nvPr>
        </p:nvSpPr>
        <p:spPr bwMode="auto">
          <a:xfrm>
            <a:off x="4042259" y="2370084"/>
            <a:ext cx="103427" cy="324329"/>
          </a:xfrm>
          <a:prstGeom prst="leftBrace">
            <a:avLst>
              <a:gd name="adj1" fmla="val 41667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58" name="矩形 57"/>
          <p:cNvSpPr/>
          <p:nvPr>
            <p:custDataLst>
              <p:tags r:id="rId11"/>
            </p:custDataLst>
          </p:nvPr>
        </p:nvSpPr>
        <p:spPr>
          <a:xfrm>
            <a:off x="3569709" y="3276222"/>
            <a:ext cx="2183130" cy="3683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楷体" pitchFamily="49" charset="-122"/>
                <a:ea typeface="楷体" pitchFamily="49" charset="-122"/>
              </a:rPr>
              <a:t>而形成亮纹的条件</a:t>
            </a:r>
            <a:r>
              <a:rPr lang="zh-CN" altLang="en-US" sz="1350" smtClean="0">
                <a:solidFill>
                  <a:schemeClr val="tx1">
                    <a:lumMod val="85000"/>
                    <a:lumOff val="15000"/>
                  </a:schemeClr>
                </a:solidFill>
                <a:latin typeface="楷体" pitchFamily="49" charset="-122"/>
                <a:ea typeface="楷体" pitchFamily="49" charset="-122"/>
              </a:rPr>
              <a:t>：</a:t>
            </a:r>
            <a:endParaRPr lang="en-US" altLang="zh-CN" sz="1350" smtClean="0">
              <a:solidFill>
                <a:schemeClr val="tx1">
                  <a:lumMod val="85000"/>
                  <a:lumOff val="15000"/>
                </a:schemeClr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59" name="TextBox 8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12"/>
            </p:custDataLst>
          </p:nvPr>
        </p:nvSpPr>
        <p:spPr>
          <a:xfrm>
            <a:off x="6723577" y="2324073"/>
            <a:ext cx="1863090" cy="574675"/>
          </a:xfrm>
          <a:prstGeom prst="rect">
            <a:avLst/>
          </a:prstGeom>
          <a:blipFill rotWithShape="1">
            <a:blip r:embed="rId13"/>
            <a:stretch>
              <a:fillRect l="-11" t="-106" r="11" b="106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60" name="TextBox 58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14"/>
            </p:custDataLst>
          </p:nvPr>
        </p:nvSpPr>
        <p:spPr>
          <a:xfrm>
            <a:off x="5576319" y="3252384"/>
            <a:ext cx="3091487" cy="369332"/>
          </a:xfrm>
          <a:prstGeom prst="rect">
            <a:avLst/>
          </a:prstGeom>
          <a:blipFill rotWithShape="1">
            <a:blip r:embed="rId15"/>
            <a:stretch>
              <a:fillRect l="-12" t="-149" r="2" b="84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61" name="矩形 60"/>
          <p:cNvSpPr>
            <a:spLocks noRot="1" noChangeAspect="1" noMove="1" noResize="1" noEditPoints="1" noAdjustHandles="1" noChangeArrowheads="1" noChangeShapeType="1" noTextEdit="1"/>
          </p:cNvSpPr>
          <p:nvPr>
            <p:custDataLst>
              <p:tags r:id="rId16"/>
            </p:custDataLst>
          </p:nvPr>
        </p:nvSpPr>
        <p:spPr>
          <a:xfrm>
            <a:off x="3951446" y="4394103"/>
            <a:ext cx="4264025" cy="709295"/>
          </a:xfrm>
          <a:prstGeom prst="rect">
            <a:avLst/>
          </a:prstGeom>
          <a:blipFill rotWithShape="1">
            <a:blip r:embed="rId17"/>
            <a:stretch>
              <a:fillRect l="-458" t="-2762" r="-436" b="-2610"/>
            </a:stretch>
          </a:blipFill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grpSp>
        <p:nvGrpSpPr>
          <p:cNvPr id="62" name="组合 61"/>
          <p:cNvGrpSpPr/>
          <p:nvPr>
            <p:custDataLst>
              <p:tags r:id="rId18"/>
            </p:custDataLst>
          </p:nvPr>
        </p:nvGrpSpPr>
        <p:grpSpPr>
          <a:xfrm>
            <a:off x="228893" y="2051641"/>
            <a:ext cx="3340894" cy="2444812"/>
            <a:chOff x="98425" y="2177334"/>
            <a:chExt cx="4454525" cy="3259749"/>
          </a:xfrm>
        </p:grpSpPr>
        <p:sp>
          <p:nvSpPr>
            <p:cNvPr id="63" name="矩形 62"/>
            <p:cNvSpPr/>
            <p:nvPr>
              <p:custDataLst>
                <p:tags r:id="rId19"/>
              </p:custDataLst>
            </p:nvPr>
          </p:nvSpPr>
          <p:spPr>
            <a:xfrm>
              <a:off x="98425" y="2177334"/>
              <a:ext cx="4454525" cy="3259749"/>
            </a:xfrm>
            <a:prstGeom prst="rect">
              <a:avLst/>
            </a:prstGeom>
            <a:solidFill>
              <a:srgbClr val="A6D3D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grpSp>
          <p:nvGrpSpPr>
            <p:cNvPr id="64" name="组合 63"/>
            <p:cNvGrpSpPr/>
            <p:nvPr>
              <p:custDataLst>
                <p:tags r:id="rId20"/>
              </p:custDataLst>
            </p:nvPr>
          </p:nvGrpSpPr>
          <p:grpSpPr>
            <a:xfrm>
              <a:off x="158310" y="2470395"/>
              <a:ext cx="4223284" cy="2895013"/>
              <a:chOff x="904792" y="1299240"/>
              <a:chExt cx="7254845" cy="4973108"/>
            </a:xfrm>
          </p:grpSpPr>
          <p:cxnSp>
            <p:nvCxnSpPr>
              <p:cNvPr id="65" name="直接箭头连接符 64"/>
              <p:cNvCxnSpPr/>
              <p:nvPr>
                <p:custDataLst>
                  <p:tags r:id="rId21"/>
                </p:custDataLst>
              </p:nvPr>
            </p:nvCxnSpPr>
            <p:spPr>
              <a:xfrm>
                <a:off x="2256762" y="3037261"/>
                <a:ext cx="792089" cy="0"/>
              </a:xfrm>
              <a:prstGeom prst="straightConnector1">
                <a:avLst/>
              </a:prstGeom>
              <a:noFill/>
              <a:ln w="28575" cap="flat" cmpd="sng" algn="ctr">
                <a:solidFill>
                  <a:srgbClr val="FE3892"/>
                </a:solidFill>
                <a:prstDash val="solid"/>
                <a:headEnd type="none" w="med" len="med"/>
                <a:tailEnd type="triangle" w="lg" len="lg"/>
              </a:ln>
              <a:effectLst/>
            </p:spPr>
          </p:cxnSp>
          <p:cxnSp>
            <p:nvCxnSpPr>
              <p:cNvPr id="66" name="直接箭头连接符 65"/>
              <p:cNvCxnSpPr/>
              <p:nvPr>
                <p:custDataLst>
                  <p:tags r:id="rId22"/>
                </p:custDataLst>
              </p:nvPr>
            </p:nvCxnSpPr>
            <p:spPr>
              <a:xfrm>
                <a:off x="2256762" y="3589465"/>
                <a:ext cx="792089" cy="0"/>
              </a:xfrm>
              <a:prstGeom prst="straightConnector1">
                <a:avLst/>
              </a:prstGeom>
              <a:noFill/>
              <a:ln w="28575" cap="flat" cmpd="sng" algn="ctr">
                <a:solidFill>
                  <a:srgbClr val="FE3892"/>
                </a:solidFill>
                <a:prstDash val="solid"/>
                <a:headEnd type="none" w="med" len="med"/>
                <a:tailEnd type="triangle" w="lg" len="lg"/>
              </a:ln>
              <a:effectLst/>
            </p:spPr>
          </p:cxnSp>
          <p:cxnSp>
            <p:nvCxnSpPr>
              <p:cNvPr id="67" name="直接箭头连接符 66"/>
              <p:cNvCxnSpPr/>
              <p:nvPr>
                <p:custDataLst>
                  <p:tags r:id="rId23"/>
                </p:custDataLst>
              </p:nvPr>
            </p:nvCxnSpPr>
            <p:spPr>
              <a:xfrm>
                <a:off x="2256762" y="4115747"/>
                <a:ext cx="792089" cy="0"/>
              </a:xfrm>
              <a:prstGeom prst="straightConnector1">
                <a:avLst/>
              </a:prstGeom>
              <a:noFill/>
              <a:ln w="28575" cap="flat" cmpd="sng" algn="ctr">
                <a:solidFill>
                  <a:srgbClr val="FE3892"/>
                </a:solidFill>
                <a:prstDash val="solid"/>
                <a:headEnd type="none" w="med" len="med"/>
                <a:tailEnd type="triangle" w="lg" len="lg"/>
              </a:ln>
              <a:effectLst/>
            </p:spPr>
          </p:cxnSp>
          <p:cxnSp>
            <p:nvCxnSpPr>
              <p:cNvPr id="68" name="直接连接符 67"/>
              <p:cNvCxnSpPr/>
              <p:nvPr>
                <p:custDataLst>
                  <p:tags r:id="rId24"/>
                </p:custDataLst>
              </p:nvPr>
            </p:nvCxnSpPr>
            <p:spPr>
              <a:xfrm flipH="1">
                <a:off x="4010222" y="1926356"/>
                <a:ext cx="0" cy="1008112"/>
              </a:xfrm>
              <a:prstGeom prst="line">
                <a:avLst/>
              </a:prstGeom>
              <a:noFill/>
              <a:ln w="28575" cap="flat" cmpd="sng" algn="ctr">
                <a:solidFill>
                  <a:sysClr val="windowText" lastClr="000000"/>
                </a:solidFill>
                <a:prstDash val="solid"/>
              </a:ln>
              <a:effectLst/>
            </p:spPr>
          </p:cxnSp>
          <p:cxnSp>
            <p:nvCxnSpPr>
              <p:cNvPr id="69" name="直接连接符 68"/>
              <p:cNvCxnSpPr/>
              <p:nvPr>
                <p:custDataLst>
                  <p:tags r:id="rId25"/>
                </p:custDataLst>
              </p:nvPr>
            </p:nvCxnSpPr>
            <p:spPr>
              <a:xfrm flipH="1">
                <a:off x="4010222" y="3193928"/>
                <a:ext cx="0" cy="720000"/>
              </a:xfrm>
              <a:prstGeom prst="line">
                <a:avLst/>
              </a:prstGeom>
              <a:noFill/>
              <a:ln w="28575" cap="flat" cmpd="sng" algn="ctr">
                <a:solidFill>
                  <a:sysClr val="windowText" lastClr="000000"/>
                </a:solidFill>
                <a:prstDash val="solid"/>
              </a:ln>
              <a:effectLst/>
            </p:spPr>
          </p:cxnSp>
          <p:cxnSp>
            <p:nvCxnSpPr>
              <p:cNvPr id="70" name="直接连接符 69"/>
              <p:cNvCxnSpPr/>
              <p:nvPr>
                <p:custDataLst>
                  <p:tags r:id="rId26"/>
                </p:custDataLst>
              </p:nvPr>
            </p:nvCxnSpPr>
            <p:spPr>
              <a:xfrm flipH="1">
                <a:off x="4010222" y="4127872"/>
                <a:ext cx="0" cy="1008112"/>
              </a:xfrm>
              <a:prstGeom prst="line">
                <a:avLst/>
              </a:prstGeom>
              <a:noFill/>
              <a:ln w="28575" cap="flat" cmpd="sng" algn="ctr">
                <a:solidFill>
                  <a:sysClr val="windowText" lastClr="000000"/>
                </a:solidFill>
                <a:prstDash val="solid"/>
              </a:ln>
              <a:effectLst/>
            </p:spPr>
          </p:cxnSp>
          <p:cxnSp>
            <p:nvCxnSpPr>
              <p:cNvPr id="71" name="直接连接符 70"/>
              <p:cNvCxnSpPr/>
              <p:nvPr>
                <p:custDataLst>
                  <p:tags r:id="rId27"/>
                </p:custDataLst>
              </p:nvPr>
            </p:nvCxnSpPr>
            <p:spPr>
              <a:xfrm flipH="1">
                <a:off x="3326431" y="4014590"/>
                <a:ext cx="612000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</a:ln>
              <a:effectLst/>
            </p:spPr>
          </p:cxnSp>
          <p:cxnSp>
            <p:nvCxnSpPr>
              <p:cNvPr id="72" name="直接连接符 71"/>
              <p:cNvCxnSpPr/>
              <p:nvPr>
                <p:custDataLst>
                  <p:tags r:id="rId28"/>
                </p:custDataLst>
              </p:nvPr>
            </p:nvCxnSpPr>
            <p:spPr>
              <a:xfrm flipH="1">
                <a:off x="3326431" y="3022778"/>
                <a:ext cx="612000" cy="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</a:ln>
              <a:effectLst/>
            </p:spPr>
          </p:cxnSp>
          <p:grpSp>
            <p:nvGrpSpPr>
              <p:cNvPr id="73" name="组合 72"/>
              <p:cNvGrpSpPr/>
              <p:nvPr>
                <p:custDataLst>
                  <p:tags r:id="rId29"/>
                </p:custDataLst>
              </p:nvPr>
            </p:nvGrpSpPr>
            <p:grpSpPr>
              <a:xfrm>
                <a:off x="7380312" y="1870224"/>
                <a:ext cx="648072" cy="1677354"/>
                <a:chOff x="7380312" y="2527419"/>
                <a:chExt cx="612000" cy="1020159"/>
              </a:xfrm>
            </p:grpSpPr>
            <p:cxnSp>
              <p:nvCxnSpPr>
                <p:cNvPr id="101" name="直接连接符 100"/>
                <p:cNvCxnSpPr/>
                <p:nvPr>
                  <p:custDataLst>
                    <p:tags r:id="rId30"/>
                  </p:custDataLst>
                </p:nvPr>
              </p:nvCxnSpPr>
              <p:spPr>
                <a:xfrm flipH="1">
                  <a:off x="7380312" y="3547578"/>
                  <a:ext cx="612000" cy="0"/>
                </a:xfrm>
                <a:prstGeom prst="line">
                  <a:avLst/>
                </a:prstGeom>
                <a:noFill/>
                <a:ln w="19050" cap="flat" cmpd="sng" algn="ctr">
                  <a:solidFill>
                    <a:sysClr val="windowText" lastClr="000000"/>
                  </a:solidFill>
                  <a:prstDash val="solid"/>
                </a:ln>
                <a:effectLst/>
              </p:spPr>
            </p:cxnSp>
            <p:cxnSp>
              <p:nvCxnSpPr>
                <p:cNvPr id="102" name="直接连接符 101"/>
                <p:cNvCxnSpPr/>
                <p:nvPr>
                  <p:custDataLst>
                    <p:tags r:id="rId31"/>
                  </p:custDataLst>
                </p:nvPr>
              </p:nvCxnSpPr>
              <p:spPr>
                <a:xfrm flipH="1">
                  <a:off x="7380312" y="2527419"/>
                  <a:ext cx="612000" cy="0"/>
                </a:xfrm>
                <a:prstGeom prst="line">
                  <a:avLst/>
                </a:prstGeom>
                <a:noFill/>
                <a:ln w="19050" cap="flat" cmpd="sng" algn="ctr">
                  <a:solidFill>
                    <a:sysClr val="windowText" lastClr="000000"/>
                  </a:solidFill>
                  <a:prstDash val="solid"/>
                </a:ln>
                <a:effectLst/>
              </p:spPr>
            </p:cxnSp>
          </p:grpSp>
          <p:cxnSp>
            <p:nvCxnSpPr>
              <p:cNvPr id="74" name="直接箭头连接符 73"/>
              <p:cNvCxnSpPr/>
              <p:nvPr>
                <p:custDataLst>
                  <p:tags r:id="rId32"/>
                </p:custDataLst>
              </p:nvPr>
            </p:nvCxnSpPr>
            <p:spPr>
              <a:xfrm flipH="1" flipV="1">
                <a:off x="3563888" y="4016972"/>
                <a:ext cx="0" cy="564156"/>
              </a:xfrm>
              <a:prstGeom prst="straightConnector1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headEnd type="none" w="lg" len="lg"/>
                <a:tailEnd type="stealth" w="lg" len="lg"/>
              </a:ln>
              <a:effectLst/>
            </p:spPr>
          </p:cxnSp>
          <p:cxnSp>
            <p:nvCxnSpPr>
              <p:cNvPr id="75" name="直接箭头连接符 74"/>
              <p:cNvCxnSpPr/>
              <p:nvPr>
                <p:custDataLst>
                  <p:tags r:id="rId33"/>
                </p:custDataLst>
              </p:nvPr>
            </p:nvCxnSpPr>
            <p:spPr>
              <a:xfrm flipH="1">
                <a:off x="3571508" y="2458622"/>
                <a:ext cx="0" cy="564156"/>
              </a:xfrm>
              <a:prstGeom prst="straightConnector1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headEnd type="none" w="lg" len="lg"/>
                <a:tailEnd type="stealth" w="lg" len="lg"/>
              </a:ln>
              <a:effectLst/>
            </p:spPr>
          </p:cxnSp>
          <p:cxnSp>
            <p:nvCxnSpPr>
              <p:cNvPr id="76" name="直接箭头连接符 75"/>
              <p:cNvCxnSpPr/>
              <p:nvPr>
                <p:custDataLst>
                  <p:tags r:id="rId34"/>
                </p:custDataLst>
              </p:nvPr>
            </p:nvCxnSpPr>
            <p:spPr>
              <a:xfrm flipH="1" flipV="1">
                <a:off x="7704616" y="1870224"/>
                <a:ext cx="0" cy="564156"/>
              </a:xfrm>
              <a:prstGeom prst="straightConnector1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headEnd type="none" w="lg" len="lg"/>
                <a:tailEnd type="stealth" w="lg" len="lg"/>
              </a:ln>
              <a:effectLst/>
            </p:spPr>
          </p:cxnSp>
          <p:cxnSp>
            <p:nvCxnSpPr>
              <p:cNvPr id="77" name="直接箭头连接符 76"/>
              <p:cNvCxnSpPr/>
              <p:nvPr>
                <p:custDataLst>
                  <p:tags r:id="rId35"/>
                </p:custDataLst>
              </p:nvPr>
            </p:nvCxnSpPr>
            <p:spPr>
              <a:xfrm flipH="1">
                <a:off x="7704348" y="2983422"/>
                <a:ext cx="0" cy="564156"/>
              </a:xfrm>
              <a:prstGeom prst="straightConnector1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headEnd type="none" w="lg" len="lg"/>
                <a:tailEnd type="stealth" w="lg" len="lg"/>
              </a:ln>
              <a:effectLst/>
            </p:spPr>
          </p:cxnSp>
          <p:cxnSp>
            <p:nvCxnSpPr>
              <p:cNvPr id="78" name="直接箭头连接符 77"/>
              <p:cNvCxnSpPr/>
              <p:nvPr>
                <p:custDataLst>
                  <p:tags r:id="rId36"/>
                </p:custDataLst>
              </p:nvPr>
            </p:nvCxnSpPr>
            <p:spPr>
              <a:xfrm>
                <a:off x="5940152" y="4556750"/>
                <a:ext cx="1440160" cy="0"/>
              </a:xfrm>
              <a:prstGeom prst="straightConnector1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headEnd type="none" w="lg" len="lg"/>
                <a:tailEnd type="stealth" w="lg" len="lg"/>
              </a:ln>
              <a:effectLst/>
            </p:spPr>
          </p:cxnSp>
          <p:cxnSp>
            <p:nvCxnSpPr>
              <p:cNvPr id="79" name="直接箭头连接符 78"/>
              <p:cNvCxnSpPr/>
              <p:nvPr>
                <p:custDataLst>
                  <p:tags r:id="rId37"/>
                </p:custDataLst>
              </p:nvPr>
            </p:nvCxnSpPr>
            <p:spPr>
              <a:xfrm flipH="1">
                <a:off x="4010222" y="4556750"/>
                <a:ext cx="1440160" cy="0"/>
              </a:xfrm>
              <a:prstGeom prst="straightConnector1">
                <a:avLst/>
              </a:prstGeom>
              <a:noFill/>
              <a:ln w="19050" cap="flat" cmpd="sng" algn="ctr">
                <a:solidFill>
                  <a:sysClr val="windowText" lastClr="000000"/>
                </a:solidFill>
                <a:prstDash val="solid"/>
                <a:headEnd type="none" w="lg" len="lg"/>
                <a:tailEnd type="stealth" w="lg" len="lg"/>
              </a:ln>
              <a:effectLst/>
            </p:spPr>
          </p:cxnSp>
          <p:cxnSp>
            <p:nvCxnSpPr>
              <p:cNvPr id="80" name="直接连接符 79"/>
              <p:cNvCxnSpPr/>
              <p:nvPr>
                <p:custDataLst>
                  <p:tags r:id="rId38"/>
                </p:custDataLst>
              </p:nvPr>
            </p:nvCxnSpPr>
            <p:spPr>
              <a:xfrm flipH="1">
                <a:off x="7385271" y="1628800"/>
                <a:ext cx="0" cy="4176464"/>
              </a:xfrm>
              <a:prstGeom prst="line">
                <a:avLst/>
              </a:prstGeom>
              <a:noFill/>
              <a:ln w="28575" cap="flat" cmpd="sng" algn="ctr">
                <a:solidFill>
                  <a:sysClr val="windowText" lastClr="000000"/>
                </a:solidFill>
                <a:prstDash val="solid"/>
              </a:ln>
              <a:effectLst/>
            </p:spPr>
          </p:cxnSp>
          <p:cxnSp>
            <p:nvCxnSpPr>
              <p:cNvPr id="81" name="直接连接符 80"/>
              <p:cNvCxnSpPr/>
              <p:nvPr>
                <p:custDataLst>
                  <p:tags r:id="rId39"/>
                </p:custDataLst>
              </p:nvPr>
            </p:nvCxnSpPr>
            <p:spPr>
              <a:xfrm>
                <a:off x="3986412" y="3020397"/>
                <a:ext cx="371945" cy="768643"/>
              </a:xfrm>
              <a:prstGeom prst="line">
                <a:avLst/>
              </a:prstGeom>
              <a:noFill/>
              <a:ln w="19050" cap="flat" cmpd="sng" algn="ctr">
                <a:solidFill>
                  <a:srgbClr val="00B0F0"/>
                </a:solidFill>
                <a:prstDash val="dash"/>
              </a:ln>
              <a:effectLst/>
            </p:spPr>
          </p:cxnSp>
          <p:cxnSp>
            <p:nvCxnSpPr>
              <p:cNvPr id="82" name="直接连接符 81"/>
              <p:cNvCxnSpPr/>
              <p:nvPr>
                <p:custDataLst>
                  <p:tags r:id="rId40"/>
                </p:custDataLst>
              </p:nvPr>
            </p:nvCxnSpPr>
            <p:spPr>
              <a:xfrm>
                <a:off x="4249022" y="3545992"/>
                <a:ext cx="3136249" cy="0"/>
              </a:xfrm>
              <a:prstGeom prst="line">
                <a:avLst/>
              </a:prstGeom>
              <a:noFill/>
              <a:ln w="19050" cap="flat" cmpd="sng" algn="ctr">
                <a:solidFill>
                  <a:srgbClr val="00B0F0"/>
                </a:solidFill>
                <a:prstDash val="dash"/>
              </a:ln>
              <a:effectLst/>
            </p:spPr>
          </p:cxnSp>
          <p:sp>
            <p:nvSpPr>
              <p:cNvPr id="83" name="任意多边形 82"/>
              <p:cNvSpPr/>
              <p:nvPr>
                <p:custDataLst>
                  <p:tags r:id="rId41"/>
                </p:custDataLst>
              </p:nvPr>
            </p:nvSpPr>
            <p:spPr>
              <a:xfrm>
                <a:off x="3986213" y="1876425"/>
                <a:ext cx="3386137" cy="2128838"/>
              </a:xfrm>
              <a:custGeom>
                <a:gdLst>
                  <a:gd name="connsiteX0" fmla="*/ 0 w 3386137"/>
                  <a:gd name="connsiteY0" fmla="*/ 1152525 h 2128838"/>
                  <a:gd name="connsiteX1" fmla="*/ 3386137 w 3386137"/>
                  <a:gd name="connsiteY1" fmla="*/ 0 h 2128838"/>
                  <a:gd name="connsiteX2" fmla="*/ 23812 w 3386137"/>
                  <a:gd name="connsiteY2" fmla="*/ 2128838 h 212883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386137" h="2128838">
                    <a:moveTo>
                      <a:pt x="0" y="1152525"/>
                    </a:moveTo>
                    <a:lnTo>
                      <a:pt x="3386137" y="0"/>
                    </a:lnTo>
                    <a:lnTo>
                      <a:pt x="23812" y="2128838"/>
                    </a:lnTo>
                  </a:path>
                </a:pathLst>
              </a:custGeom>
              <a:noFill/>
              <a:ln w="28575" cap="flat" cmpd="sng" algn="ctr">
                <a:solidFill>
                  <a:srgbClr val="FE3892"/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alibri"/>
                  <a:ea typeface="宋体" pitchFamily="2" charset="-122"/>
                  <a:cs typeface="+mn-cs"/>
                </a:endParaRPr>
              </a:p>
            </p:txBody>
          </p:sp>
          <p:sp>
            <p:nvSpPr>
              <p:cNvPr id="84" name="等腰三角形 83"/>
              <p:cNvSpPr/>
              <p:nvPr>
                <p:custDataLst>
                  <p:tags r:id="rId42"/>
                </p:custDataLst>
              </p:nvPr>
            </p:nvSpPr>
            <p:spPr>
              <a:xfrm rot="4355110">
                <a:off x="5467479" y="2383040"/>
                <a:ext cx="184856" cy="222178"/>
              </a:xfrm>
              <a:prstGeom prst="triangle">
                <a:avLst/>
              </a:prstGeom>
              <a:solidFill>
                <a:srgbClr val="FE3892"/>
              </a:solidFill>
              <a:ln w="12700" cap="flat" cmpd="sng" algn="ctr">
                <a:solidFill>
                  <a:srgbClr val="FE3892"/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alibri"/>
                  <a:ea typeface="宋体" pitchFamily="2" charset="-122"/>
                  <a:cs typeface="+mn-cs"/>
                </a:endParaRPr>
              </a:p>
            </p:txBody>
          </p:sp>
          <p:sp>
            <p:nvSpPr>
              <p:cNvPr id="85" name="等腰三角形 84"/>
              <p:cNvSpPr/>
              <p:nvPr>
                <p:custDataLst>
                  <p:tags r:id="rId43"/>
                </p:custDataLst>
              </p:nvPr>
            </p:nvSpPr>
            <p:spPr>
              <a:xfrm rot="3508537">
                <a:off x="5565423" y="2849571"/>
                <a:ext cx="184856" cy="222178"/>
              </a:xfrm>
              <a:prstGeom prst="triangle">
                <a:avLst/>
              </a:prstGeom>
              <a:solidFill>
                <a:srgbClr val="FE3892"/>
              </a:solidFill>
              <a:ln w="12700" cap="flat" cmpd="sng" algn="ctr">
                <a:solidFill>
                  <a:srgbClr val="FE3892"/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9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alibri"/>
                  <a:ea typeface="宋体" pitchFamily="2" charset="-122"/>
                  <a:cs typeface="+mn-cs"/>
                </a:endParaRPr>
              </a:p>
            </p:txBody>
          </p:sp>
          <p:sp>
            <p:nvSpPr>
              <p:cNvPr id="86" name="TextBox 82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44"/>
                </p:custDataLst>
              </p:nvPr>
            </p:nvSpPr>
            <p:spPr>
              <a:xfrm>
                <a:off x="3265464" y="3272559"/>
                <a:ext cx="612085" cy="581574"/>
              </a:xfrm>
              <a:prstGeom prst="rect">
                <a:avLst/>
              </a:prstGeom>
              <a:blipFill rotWithShape="1">
                <a:blip r:embed="rId45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87" name="TextBox 83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46"/>
                </p:custDataLst>
              </p:nvPr>
            </p:nvSpPr>
            <p:spPr>
              <a:xfrm>
                <a:off x="3808261" y="3272559"/>
                <a:ext cx="605696" cy="581574"/>
              </a:xfrm>
              <a:prstGeom prst="rect">
                <a:avLst/>
              </a:prstGeom>
              <a:blipFill rotWithShape="1">
                <a:blip r:embed="rId47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88" name="TextBox 84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48"/>
                </p:custDataLst>
              </p:nvPr>
            </p:nvSpPr>
            <p:spPr>
              <a:xfrm>
                <a:off x="3543920" y="3161723"/>
                <a:ext cx="645239" cy="581574"/>
              </a:xfrm>
              <a:prstGeom prst="rect">
                <a:avLst/>
              </a:prstGeom>
              <a:blipFill rotWithShape="1">
                <a:blip r:embed="rId49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89" name="TextBox 85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50"/>
                </p:custDataLst>
              </p:nvPr>
            </p:nvSpPr>
            <p:spPr>
              <a:xfrm>
                <a:off x="3457362" y="2359270"/>
                <a:ext cx="723995" cy="581574"/>
              </a:xfrm>
              <a:prstGeom prst="rect">
                <a:avLst/>
              </a:prstGeom>
              <a:blipFill rotWithShape="1">
                <a:blip r:embed="rId51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90" name="TextBox 86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52"/>
                </p:custDataLst>
              </p:nvPr>
            </p:nvSpPr>
            <p:spPr>
              <a:xfrm>
                <a:off x="3472968" y="3962682"/>
                <a:ext cx="732145" cy="581574"/>
              </a:xfrm>
              <a:prstGeom prst="rect">
                <a:avLst/>
              </a:prstGeom>
              <a:blipFill rotWithShape="1">
                <a:blip r:embed="rId53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91" name="TextBox 87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54"/>
                </p:custDataLst>
              </p:nvPr>
            </p:nvSpPr>
            <p:spPr>
              <a:xfrm>
                <a:off x="5660714" y="2866504"/>
                <a:ext cx="689629" cy="581575"/>
              </a:xfrm>
              <a:prstGeom prst="rect">
                <a:avLst/>
              </a:prstGeom>
              <a:blipFill rotWithShape="1">
                <a:blip r:embed="rId55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92" name="TextBox 88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56"/>
                </p:custDataLst>
              </p:nvPr>
            </p:nvSpPr>
            <p:spPr>
              <a:xfrm>
                <a:off x="5234686" y="1849270"/>
                <a:ext cx="681478" cy="581574"/>
              </a:xfrm>
              <a:prstGeom prst="rect">
                <a:avLst/>
              </a:prstGeom>
              <a:blipFill rotWithShape="1">
                <a:blip r:embed="rId57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93" name="TextBox 89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58"/>
                </p:custDataLst>
              </p:nvPr>
            </p:nvSpPr>
            <p:spPr>
              <a:xfrm>
                <a:off x="7419561" y="1299240"/>
                <a:ext cx="731926" cy="581575"/>
              </a:xfrm>
              <a:prstGeom prst="rect">
                <a:avLst/>
              </a:prstGeom>
              <a:blipFill rotWithShape="1">
                <a:blip r:embed="rId59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94" name="TextBox 90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60"/>
                </p:custDataLst>
              </p:nvPr>
            </p:nvSpPr>
            <p:spPr>
              <a:xfrm>
                <a:off x="7419561" y="3579624"/>
                <a:ext cx="740076" cy="581575"/>
              </a:xfrm>
              <a:prstGeom prst="rect">
                <a:avLst/>
              </a:prstGeom>
              <a:blipFill rotWithShape="1">
                <a:blip r:embed="rId61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95" name="TextBox 91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62"/>
                </p:custDataLst>
              </p:nvPr>
            </p:nvSpPr>
            <p:spPr>
              <a:xfrm>
                <a:off x="7456358" y="2416377"/>
                <a:ext cx="595014" cy="581574"/>
              </a:xfrm>
              <a:prstGeom prst="rect">
                <a:avLst/>
              </a:prstGeom>
              <a:blipFill rotWithShape="1">
                <a:blip r:embed="rId63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96" name="TextBox 92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64"/>
                </p:custDataLst>
              </p:nvPr>
            </p:nvSpPr>
            <p:spPr>
              <a:xfrm>
                <a:off x="5513700" y="4322859"/>
                <a:ext cx="518460" cy="581575"/>
              </a:xfrm>
              <a:prstGeom prst="rect">
                <a:avLst/>
              </a:prstGeom>
              <a:blipFill rotWithShape="1">
                <a:blip r:embed="rId65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  <p:sp>
            <p:nvSpPr>
              <p:cNvPr id="97" name="TextBox 93"/>
              <p:cNvSpPr txBox="1"/>
              <p:nvPr>
                <p:custDataLst>
                  <p:tags r:id="rId66"/>
                </p:custDataLst>
              </p:nvPr>
            </p:nvSpPr>
            <p:spPr>
              <a:xfrm>
                <a:off x="904792" y="3369750"/>
                <a:ext cx="1563839" cy="5788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50" smtClean="0">
                    <a:latin typeface="楷体" pitchFamily="49" charset="-122"/>
                    <a:ea typeface="楷体" pitchFamily="49" charset="-122"/>
                  </a:rPr>
                  <a:t>激光束</a:t>
                </a:r>
                <a:endParaRPr lang="zh-CN" altLang="en-US" sz="1050"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98" name="TextBox 94"/>
              <p:cNvSpPr txBox="1"/>
              <p:nvPr>
                <p:custDataLst>
                  <p:tags r:id="rId67"/>
                </p:custDataLst>
              </p:nvPr>
            </p:nvSpPr>
            <p:spPr>
              <a:xfrm>
                <a:off x="3576982" y="5324066"/>
                <a:ext cx="972109" cy="9482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50" smtClean="0">
                    <a:latin typeface="楷体" pitchFamily="49" charset="-122"/>
                    <a:ea typeface="楷体" pitchFamily="49" charset="-122"/>
                  </a:rPr>
                  <a:t>挡板</a:t>
                </a:r>
                <a:endParaRPr lang="zh-CN" altLang="en-US" sz="1050"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99" name="TextBox 95"/>
              <p:cNvSpPr txBox="1"/>
              <p:nvPr>
                <p:custDataLst>
                  <p:tags r:id="rId68"/>
                </p:custDataLst>
              </p:nvPr>
            </p:nvSpPr>
            <p:spPr>
              <a:xfrm>
                <a:off x="7348395" y="5440943"/>
                <a:ext cx="471584" cy="6163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50" smtClean="0">
                    <a:latin typeface="楷体" pitchFamily="49" charset="-122"/>
                    <a:ea typeface="楷体" pitchFamily="49" charset="-122"/>
                  </a:rPr>
                  <a:t>屏</a:t>
                </a:r>
                <a:endParaRPr lang="zh-CN" altLang="en-US" sz="1050"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100" name="TextBox 96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69"/>
                </p:custDataLst>
              </p:nvPr>
            </p:nvSpPr>
            <p:spPr>
              <a:xfrm>
                <a:off x="4226162" y="3730744"/>
                <a:ext cx="705821" cy="581574"/>
              </a:xfrm>
              <a:prstGeom prst="rect">
                <a:avLst/>
              </a:prstGeom>
              <a:blipFill rotWithShape="1">
                <a:blip r:embed="rId70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p:grpSp>
      </p:grpSp>
      <p:sp>
        <p:nvSpPr>
          <p:cNvPr id="103" name="矩形 102"/>
          <p:cNvSpPr>
            <a:spLocks noRot="1" noChangeAspect="1" noMove="1" noResize="1" noEditPoints="1" noAdjustHandles="1" noChangeArrowheads="1" noChangeShapeType="1" noTextEdit="1"/>
          </p:cNvSpPr>
          <p:nvPr>
            <p:custDataLst>
              <p:tags r:id="rId71"/>
            </p:custDataLst>
          </p:nvPr>
        </p:nvSpPr>
        <p:spPr>
          <a:xfrm>
            <a:off x="5415408" y="2601651"/>
            <a:ext cx="1127232" cy="369332"/>
          </a:xfrm>
          <a:prstGeom prst="rect">
            <a:avLst/>
          </a:prstGeom>
          <a:blipFill rotWithShape="1">
            <a:blip r:embed="rId72"/>
            <a:stretch>
              <a:fillRect l="-11" t="-15" r="21" b="12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104" name="TextBox 99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73"/>
            </p:custDataLst>
          </p:nvPr>
        </p:nvSpPr>
        <p:spPr>
          <a:xfrm>
            <a:off x="5668934" y="3786786"/>
            <a:ext cx="3235693" cy="618246"/>
          </a:xfrm>
          <a:prstGeom prst="rect">
            <a:avLst/>
          </a:prstGeom>
          <a:blipFill rotWithShape="1">
            <a:blip r:embed="rId74"/>
            <a:stretch>
              <a:fillRect l="-9" t="-45" r="1" b="6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105" name="矩形 104"/>
          <p:cNvSpPr/>
          <p:nvPr>
            <p:custDataLst>
              <p:tags r:id="rId75"/>
            </p:custDataLst>
          </p:nvPr>
        </p:nvSpPr>
        <p:spPr>
          <a:xfrm>
            <a:off x="3569709" y="3946289"/>
            <a:ext cx="2411730" cy="3683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楷体" pitchFamily="49" charset="-122"/>
                <a:ea typeface="楷体" pitchFamily="49" charset="-122"/>
              </a:rPr>
              <a:t>则亮纹到中心的距离</a:t>
            </a:r>
            <a:r>
              <a:rPr lang="zh-CN" altLang="en-US" sz="1350" smtClean="0">
                <a:solidFill>
                  <a:schemeClr val="tx1">
                    <a:lumMod val="85000"/>
                    <a:lumOff val="15000"/>
                  </a:schemeClr>
                </a:solidFill>
                <a:latin typeface="楷体" pitchFamily="49" charset="-122"/>
                <a:ea typeface="楷体" pitchFamily="49" charset="-122"/>
              </a:rPr>
              <a:t>：</a:t>
            </a:r>
            <a:endParaRPr lang="en-US" altLang="zh-CN" sz="1350" smtClean="0">
              <a:solidFill>
                <a:schemeClr val="tx1">
                  <a:lumMod val="85000"/>
                  <a:lumOff val="15000"/>
                </a:schemeClr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 spd="med">
    <p:blinds dir="vert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551523" y="1126331"/>
            <a:ext cx="2326640" cy="414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kumimoji="1" lang="zh-CN" altLang="en-US" sz="2100" b="1">
                <a:solidFill>
                  <a:srgbClr val="ED6568"/>
                </a:solidFill>
                <a:latin typeface="楷体" pitchFamily="49" charset="-122"/>
                <a:ea typeface="楷体" pitchFamily="49" charset="-122"/>
              </a:rPr>
              <a:t>一、光的双缝干涉</a:t>
            </a:r>
          </a:p>
        </p:txBody>
      </p:sp>
      <p:grpSp>
        <p:nvGrpSpPr>
          <p:cNvPr id="5" name="Group 12"/>
          <p:cNvGrpSpPr/>
          <p:nvPr>
            <p:custDataLst>
              <p:tags r:id="rId4"/>
            </p:custDataLst>
          </p:nvPr>
        </p:nvGrpSpPr>
        <p:grpSpPr>
          <a:xfrm>
            <a:off x="5529580" y="1981835"/>
            <a:ext cx="3330575" cy="1057275"/>
            <a:chOff x="1406" y="1491"/>
            <a:chExt cx="3470" cy="1148"/>
          </a:xfrm>
        </p:grpSpPr>
        <p:pic>
          <p:nvPicPr>
            <p:cNvPr id="6" name="Picture 7"/>
            <p:cNvPicPr>
              <a:picLocks noChangeAspect="1" noChangeArrowheads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06" y="2024"/>
              <a:ext cx="3470" cy="6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 Box 9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2758" y="1491"/>
              <a:ext cx="766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b="1"/>
                <a:t>红光</a:t>
              </a:r>
            </a:p>
          </p:txBody>
        </p:sp>
      </p:grpSp>
      <p:grpSp>
        <p:nvGrpSpPr>
          <p:cNvPr id="8" name="Group 13"/>
          <p:cNvGrpSpPr/>
          <p:nvPr>
            <p:custDataLst>
              <p:tags r:id="rId8"/>
            </p:custDataLst>
          </p:nvPr>
        </p:nvGrpSpPr>
        <p:grpSpPr>
          <a:xfrm>
            <a:off x="5513070" y="3432810"/>
            <a:ext cx="3347085" cy="960120"/>
            <a:chOff x="1383" y="2250"/>
            <a:chExt cx="3472" cy="1073"/>
          </a:xfrm>
        </p:grpSpPr>
        <p:pic>
          <p:nvPicPr>
            <p:cNvPr id="9" name="Picture 8"/>
            <p:cNvPicPr>
              <a:picLocks noChangeAspect="1" noChangeArrowheads="1"/>
            </p:cNvPicPr>
            <p:nvPr>
              <p:custDataLst>
                <p:tags r:id="rId10"/>
              </p:custDataLst>
            </p:nvPr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383" y="2734"/>
              <a:ext cx="3472" cy="5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 Box 10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2768" y="2250"/>
              <a:ext cx="738" cy="4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r>
                <a:rPr lang="zh-CN" altLang="en-US" b="1"/>
                <a:t>蓝光</a:t>
              </a:r>
            </a:p>
          </p:txBody>
        </p:sp>
      </p:grpSp>
      <p:pic>
        <p:nvPicPr>
          <p:cNvPr id="1025" name="ShockwaveFlash1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31033" y="1593454"/>
            <a:ext cx="4610098" cy="3436144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矩形 4"/>
          <p:cNvSpPr/>
          <p:nvPr>
            <p:custDataLst>
              <p:tags r:id="rId3"/>
            </p:custDataLst>
          </p:nvPr>
        </p:nvSpPr>
        <p:spPr>
          <a:xfrm>
            <a:off x="3300730" y="871855"/>
            <a:ext cx="3832225" cy="499745"/>
          </a:xfrm>
          <a:prstGeom prst="rect">
            <a:avLst/>
          </a:prstGeom>
          <a:noFill/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zh-CN" sz="3200" b="1">
                <a:latin typeface="微软雅黑" pitchFamily="34" charset="-122"/>
                <a:ea typeface="微软雅黑" pitchFamily="34" charset="-122"/>
              </a:rPr>
              <a:t>图样特点</a:t>
            </a:r>
          </a:p>
        </p:txBody>
      </p:sp>
      <p:grpSp>
        <p:nvGrpSpPr>
          <p:cNvPr id="95266" name="组合 95265"/>
          <p:cNvGrpSpPr/>
          <p:nvPr>
            <p:custDataLst>
              <p:tags r:id="rId4"/>
            </p:custDataLst>
          </p:nvPr>
        </p:nvGrpSpPr>
        <p:grpSpPr>
          <a:xfrm>
            <a:off x="231775" y="1488440"/>
            <a:ext cx="3531870" cy="1851660"/>
            <a:chOff x="2400" y="1248"/>
            <a:chExt cx="2370" cy="1423"/>
          </a:xfrm>
        </p:grpSpPr>
        <p:grpSp>
          <p:nvGrpSpPr>
            <p:cNvPr id="13318" name="组合 95266"/>
            <p:cNvGrpSpPr/>
            <p:nvPr>
              <p:custDataLst>
                <p:tags r:id="rId5"/>
              </p:custDataLst>
            </p:nvPr>
          </p:nvGrpSpPr>
          <p:grpSpPr>
            <a:xfrm>
              <a:off x="2400" y="1248"/>
              <a:ext cx="2361" cy="391"/>
              <a:chOff x="1348" y="1652"/>
              <a:chExt cx="1185" cy="415"/>
            </a:xfrm>
          </p:grpSpPr>
          <p:grpSp>
            <p:nvGrpSpPr>
              <p:cNvPr id="13319" name="组合 95267"/>
              <p:cNvGrpSpPr/>
              <p:nvPr>
                <p:custDataLst>
                  <p:tags r:id="rId6"/>
                </p:custDataLst>
              </p:nvPr>
            </p:nvGrpSpPr>
            <p:grpSpPr>
              <a:xfrm>
                <a:off x="1348" y="1652"/>
                <a:ext cx="593" cy="415"/>
                <a:chOff x="8634" y="2030"/>
                <a:chExt cx="450" cy="714"/>
              </a:xfrm>
            </p:grpSpPr>
            <p:sp>
              <p:nvSpPr>
                <p:cNvPr id="13320" name="矩形 95268"/>
                <p:cNvSpPr>
                  <a:spLocks noChangeArrowheads="1"/>
                </p:cNvSpPr>
                <p:nvPr>
                  <p:custDataLst>
                    <p:tags r:id="rId7"/>
                  </p:custDataLst>
                </p:nvPr>
              </p:nvSpPr>
              <p:spPr bwMode="auto">
                <a:xfrm>
                  <a:off x="8634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3321" name="矩形 95269"/>
                <p:cNvSpPr>
                  <a:spLocks noChangeArrowheads="1"/>
                </p:cNvSpPr>
                <p:nvPr>
                  <p:custDataLst>
                    <p:tags r:id="rId8"/>
                  </p:custDataLst>
                </p:nvPr>
              </p:nvSpPr>
              <p:spPr bwMode="auto">
                <a:xfrm>
                  <a:off x="8859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</p:grpSp>
          <p:grpSp>
            <p:nvGrpSpPr>
              <p:cNvPr id="13322" name="组合 95270"/>
              <p:cNvGrpSpPr/>
              <p:nvPr>
                <p:custDataLst>
                  <p:tags r:id="rId9"/>
                </p:custDataLst>
              </p:nvPr>
            </p:nvGrpSpPr>
            <p:grpSpPr>
              <a:xfrm>
                <a:off x="1941" y="1652"/>
                <a:ext cx="592" cy="415"/>
                <a:chOff x="8634" y="2030"/>
                <a:chExt cx="450" cy="714"/>
              </a:xfrm>
            </p:grpSpPr>
            <p:sp>
              <p:nvSpPr>
                <p:cNvPr id="13323" name="矩形 95271"/>
                <p:cNvSpPr>
                  <a:spLocks noChangeArrowheads="1"/>
                </p:cNvSpPr>
                <p:nvPr>
                  <p:custDataLst>
                    <p:tags r:id="rId10"/>
                  </p:custDataLst>
                </p:nvPr>
              </p:nvSpPr>
              <p:spPr bwMode="auto">
                <a:xfrm>
                  <a:off x="8634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3324" name="矩形 95272"/>
                <p:cNvSpPr>
                  <a:spLocks noChangeArrowheads="1"/>
                </p:cNvSpPr>
                <p:nvPr>
                  <p:custDataLst>
                    <p:tags r:id="rId11"/>
                  </p:custDataLst>
                </p:nvPr>
              </p:nvSpPr>
              <p:spPr bwMode="auto">
                <a:xfrm>
                  <a:off x="8859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F0000"/>
                    </a:gs>
                    <a:gs pos="50000">
                      <a:schemeClr val="tx1"/>
                    </a:gs>
                    <a:gs pos="100000">
                      <a:srgbClr val="FF0000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</p:grpSp>
        </p:grpSp>
        <p:grpSp>
          <p:nvGrpSpPr>
            <p:cNvPr id="13325" name="组合 95273"/>
            <p:cNvGrpSpPr/>
            <p:nvPr>
              <p:custDataLst>
                <p:tags r:id="rId12"/>
              </p:custDataLst>
            </p:nvPr>
          </p:nvGrpSpPr>
          <p:grpSpPr>
            <a:xfrm>
              <a:off x="2400" y="1728"/>
              <a:ext cx="2366" cy="415"/>
              <a:chOff x="1372" y="2216"/>
              <a:chExt cx="1778" cy="415"/>
            </a:xfrm>
          </p:grpSpPr>
          <p:grpSp>
            <p:nvGrpSpPr>
              <p:cNvPr id="13326" name="组合 95274"/>
              <p:cNvGrpSpPr/>
              <p:nvPr>
                <p:custDataLst>
                  <p:tags r:id="rId13"/>
                </p:custDataLst>
              </p:nvPr>
            </p:nvGrpSpPr>
            <p:grpSpPr>
              <a:xfrm>
                <a:off x="1372" y="2216"/>
                <a:ext cx="593" cy="415"/>
                <a:chOff x="8634" y="2030"/>
                <a:chExt cx="450" cy="714"/>
              </a:xfrm>
            </p:grpSpPr>
            <p:sp>
              <p:nvSpPr>
                <p:cNvPr id="13327" name="矩形 95275"/>
                <p:cNvSpPr>
                  <a:spLocks noChangeArrowheads="1"/>
                </p:cNvSpPr>
                <p:nvPr>
                  <p:custDataLst>
                    <p:tags r:id="rId14"/>
                  </p:custDataLst>
                </p:nvPr>
              </p:nvSpPr>
              <p:spPr bwMode="auto">
                <a:xfrm>
                  <a:off x="8634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0000FF"/>
                    </a:gs>
                    <a:gs pos="50000">
                      <a:schemeClr val="tx1"/>
                    </a:gs>
                    <a:gs pos="100000">
                      <a:srgbClr val="0000FF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3328" name="矩形 95276"/>
                <p:cNvSpPr>
                  <a:spLocks noChangeArrowheads="1"/>
                </p:cNvSpPr>
                <p:nvPr>
                  <p:custDataLst>
                    <p:tags r:id="rId15"/>
                  </p:custDataLst>
                </p:nvPr>
              </p:nvSpPr>
              <p:spPr bwMode="auto">
                <a:xfrm>
                  <a:off x="8859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0000FF"/>
                    </a:gs>
                    <a:gs pos="50000">
                      <a:schemeClr val="tx1"/>
                    </a:gs>
                    <a:gs pos="100000">
                      <a:srgbClr val="0000FF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</p:grpSp>
          <p:grpSp>
            <p:nvGrpSpPr>
              <p:cNvPr id="13329" name="组合 95277"/>
              <p:cNvGrpSpPr/>
              <p:nvPr>
                <p:custDataLst>
                  <p:tags r:id="rId16"/>
                </p:custDataLst>
              </p:nvPr>
            </p:nvGrpSpPr>
            <p:grpSpPr>
              <a:xfrm>
                <a:off x="1965" y="2216"/>
                <a:ext cx="592" cy="415"/>
                <a:chOff x="8634" y="2030"/>
                <a:chExt cx="450" cy="714"/>
              </a:xfrm>
            </p:grpSpPr>
            <p:sp>
              <p:nvSpPr>
                <p:cNvPr id="13330" name="矩形 95278"/>
                <p:cNvSpPr>
                  <a:spLocks noChangeArrowheads="1"/>
                </p:cNvSpPr>
                <p:nvPr>
                  <p:custDataLst>
                    <p:tags r:id="rId17"/>
                  </p:custDataLst>
                </p:nvPr>
              </p:nvSpPr>
              <p:spPr bwMode="auto">
                <a:xfrm>
                  <a:off x="8634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0000FF"/>
                    </a:gs>
                    <a:gs pos="50000">
                      <a:schemeClr val="tx1"/>
                    </a:gs>
                    <a:gs pos="100000">
                      <a:srgbClr val="0000FF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3331" name="矩形 95279"/>
                <p:cNvSpPr>
                  <a:spLocks noChangeArrowheads="1"/>
                </p:cNvSpPr>
                <p:nvPr>
                  <p:custDataLst>
                    <p:tags r:id="rId18"/>
                  </p:custDataLst>
                </p:nvPr>
              </p:nvSpPr>
              <p:spPr bwMode="auto">
                <a:xfrm>
                  <a:off x="8859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0000FF"/>
                    </a:gs>
                    <a:gs pos="50000">
                      <a:schemeClr val="tx1"/>
                    </a:gs>
                    <a:gs pos="100000">
                      <a:srgbClr val="0000FF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</p:grpSp>
          <p:grpSp>
            <p:nvGrpSpPr>
              <p:cNvPr id="13332" name="组合 95280"/>
              <p:cNvGrpSpPr/>
              <p:nvPr>
                <p:custDataLst>
                  <p:tags r:id="rId19"/>
                </p:custDataLst>
              </p:nvPr>
            </p:nvGrpSpPr>
            <p:grpSpPr>
              <a:xfrm>
                <a:off x="2557" y="2216"/>
                <a:ext cx="593" cy="415"/>
                <a:chOff x="8634" y="2030"/>
                <a:chExt cx="450" cy="714"/>
              </a:xfrm>
            </p:grpSpPr>
            <p:sp>
              <p:nvSpPr>
                <p:cNvPr id="13333" name="矩形 95281"/>
                <p:cNvSpPr>
                  <a:spLocks noChangeArrowheads="1"/>
                </p:cNvSpPr>
                <p:nvPr>
                  <p:custDataLst>
                    <p:tags r:id="rId20"/>
                  </p:custDataLst>
                </p:nvPr>
              </p:nvSpPr>
              <p:spPr bwMode="auto">
                <a:xfrm>
                  <a:off x="8634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0000FF"/>
                    </a:gs>
                    <a:gs pos="50000">
                      <a:schemeClr val="tx1"/>
                    </a:gs>
                    <a:gs pos="100000">
                      <a:srgbClr val="0000FF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3334" name="矩形 95282"/>
                <p:cNvSpPr>
                  <a:spLocks noChangeArrowheads="1"/>
                </p:cNvSpPr>
                <p:nvPr>
                  <p:custDataLst>
                    <p:tags r:id="rId21"/>
                  </p:custDataLst>
                </p:nvPr>
              </p:nvSpPr>
              <p:spPr bwMode="auto">
                <a:xfrm>
                  <a:off x="8859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0000FF"/>
                    </a:gs>
                    <a:gs pos="50000">
                      <a:schemeClr val="tx1"/>
                    </a:gs>
                    <a:gs pos="100000">
                      <a:srgbClr val="0000FF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</p:grpSp>
        </p:grpSp>
        <p:grpSp>
          <p:nvGrpSpPr>
            <p:cNvPr id="13335" name="组合 95283"/>
            <p:cNvGrpSpPr/>
            <p:nvPr>
              <p:custDataLst>
                <p:tags r:id="rId22"/>
              </p:custDataLst>
            </p:nvPr>
          </p:nvGrpSpPr>
          <p:grpSpPr>
            <a:xfrm>
              <a:off x="2400" y="2256"/>
              <a:ext cx="2370" cy="415"/>
              <a:chOff x="8634" y="2030"/>
              <a:chExt cx="1800" cy="714"/>
            </a:xfrm>
          </p:grpSpPr>
          <p:grpSp>
            <p:nvGrpSpPr>
              <p:cNvPr id="13336" name="组合 95284"/>
              <p:cNvGrpSpPr/>
              <p:nvPr>
                <p:custDataLst>
                  <p:tags r:id="rId23"/>
                </p:custDataLst>
              </p:nvPr>
            </p:nvGrpSpPr>
            <p:grpSpPr>
              <a:xfrm>
                <a:off x="8634" y="2030"/>
                <a:ext cx="450" cy="714"/>
                <a:chOff x="8634" y="2030"/>
                <a:chExt cx="450" cy="714"/>
              </a:xfrm>
            </p:grpSpPr>
            <p:sp>
              <p:nvSpPr>
                <p:cNvPr id="5" name="矩形 95285"/>
                <p:cNvSpPr>
                  <a:spLocks noChangeArrowheads="1"/>
                </p:cNvSpPr>
                <p:nvPr>
                  <p:custDataLst>
                    <p:tags r:id="rId24"/>
                  </p:custDataLst>
                </p:nvPr>
              </p:nvSpPr>
              <p:spPr bwMode="auto">
                <a:xfrm>
                  <a:off x="8634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CC00CC"/>
                    </a:gs>
                    <a:gs pos="50000">
                      <a:schemeClr val="tx1"/>
                    </a:gs>
                    <a:gs pos="100000">
                      <a:srgbClr val="CC00CC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6" name="矩形 95286"/>
                <p:cNvSpPr>
                  <a:spLocks noChangeArrowheads="1"/>
                </p:cNvSpPr>
                <p:nvPr>
                  <p:custDataLst>
                    <p:tags r:id="rId25"/>
                  </p:custDataLst>
                </p:nvPr>
              </p:nvSpPr>
              <p:spPr bwMode="auto">
                <a:xfrm>
                  <a:off x="8859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CC00CC"/>
                    </a:gs>
                    <a:gs pos="50000">
                      <a:schemeClr val="tx1"/>
                    </a:gs>
                    <a:gs pos="100000">
                      <a:srgbClr val="CC00CC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</p:grpSp>
          <p:grpSp>
            <p:nvGrpSpPr>
              <p:cNvPr id="13339" name="组合 95287"/>
              <p:cNvGrpSpPr/>
              <p:nvPr>
                <p:custDataLst>
                  <p:tags r:id="rId26"/>
                </p:custDataLst>
              </p:nvPr>
            </p:nvGrpSpPr>
            <p:grpSpPr>
              <a:xfrm>
                <a:off x="9084" y="2030"/>
                <a:ext cx="450" cy="714"/>
                <a:chOff x="8634" y="2030"/>
                <a:chExt cx="450" cy="714"/>
              </a:xfrm>
            </p:grpSpPr>
            <p:sp>
              <p:nvSpPr>
                <p:cNvPr id="13340" name="矩形 95288"/>
                <p:cNvSpPr>
                  <a:spLocks noChangeArrowheads="1"/>
                </p:cNvSpPr>
                <p:nvPr>
                  <p:custDataLst>
                    <p:tags r:id="rId27"/>
                  </p:custDataLst>
                </p:nvPr>
              </p:nvSpPr>
              <p:spPr bwMode="auto">
                <a:xfrm>
                  <a:off x="8634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CC00CC"/>
                    </a:gs>
                    <a:gs pos="50000">
                      <a:schemeClr val="tx1"/>
                    </a:gs>
                    <a:gs pos="100000">
                      <a:srgbClr val="CC00CC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3341" name="矩形 95289"/>
                <p:cNvSpPr>
                  <a:spLocks noChangeArrowheads="1"/>
                </p:cNvSpPr>
                <p:nvPr>
                  <p:custDataLst>
                    <p:tags r:id="rId28"/>
                  </p:custDataLst>
                </p:nvPr>
              </p:nvSpPr>
              <p:spPr bwMode="auto">
                <a:xfrm>
                  <a:off x="8859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CC00CC"/>
                    </a:gs>
                    <a:gs pos="50000">
                      <a:schemeClr val="tx1"/>
                    </a:gs>
                    <a:gs pos="100000">
                      <a:srgbClr val="CC00CC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</p:grpSp>
          <p:grpSp>
            <p:nvGrpSpPr>
              <p:cNvPr id="13342" name="组合 95290"/>
              <p:cNvGrpSpPr/>
              <p:nvPr>
                <p:custDataLst>
                  <p:tags r:id="rId29"/>
                </p:custDataLst>
              </p:nvPr>
            </p:nvGrpSpPr>
            <p:grpSpPr>
              <a:xfrm>
                <a:off x="9534" y="2030"/>
                <a:ext cx="450" cy="714"/>
                <a:chOff x="8634" y="2030"/>
                <a:chExt cx="450" cy="714"/>
              </a:xfrm>
            </p:grpSpPr>
            <p:sp>
              <p:nvSpPr>
                <p:cNvPr id="13343" name="矩形 95291"/>
                <p:cNvSpPr>
                  <a:spLocks noChangeArrowheads="1"/>
                </p:cNvSpPr>
                <p:nvPr>
                  <p:custDataLst>
                    <p:tags r:id="rId30"/>
                  </p:custDataLst>
                </p:nvPr>
              </p:nvSpPr>
              <p:spPr bwMode="auto">
                <a:xfrm>
                  <a:off x="8634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CC00CC"/>
                    </a:gs>
                    <a:gs pos="50000">
                      <a:schemeClr val="tx1"/>
                    </a:gs>
                    <a:gs pos="100000">
                      <a:srgbClr val="CC00CC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3344" name="矩形 95292"/>
                <p:cNvSpPr>
                  <a:spLocks noChangeArrowheads="1"/>
                </p:cNvSpPr>
                <p:nvPr>
                  <p:custDataLst>
                    <p:tags r:id="rId31"/>
                  </p:custDataLst>
                </p:nvPr>
              </p:nvSpPr>
              <p:spPr bwMode="auto">
                <a:xfrm>
                  <a:off x="8859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CC00CC"/>
                    </a:gs>
                    <a:gs pos="50000">
                      <a:schemeClr val="tx1"/>
                    </a:gs>
                    <a:gs pos="100000">
                      <a:srgbClr val="CC00CC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</p:grpSp>
          <p:grpSp>
            <p:nvGrpSpPr>
              <p:cNvPr id="13345" name="组合 95293"/>
              <p:cNvGrpSpPr/>
              <p:nvPr>
                <p:custDataLst>
                  <p:tags r:id="rId32"/>
                </p:custDataLst>
              </p:nvPr>
            </p:nvGrpSpPr>
            <p:grpSpPr>
              <a:xfrm>
                <a:off x="9984" y="2030"/>
                <a:ext cx="450" cy="714"/>
                <a:chOff x="8634" y="2030"/>
                <a:chExt cx="450" cy="714"/>
              </a:xfrm>
            </p:grpSpPr>
            <p:sp>
              <p:nvSpPr>
                <p:cNvPr id="9" name="矩形 95294"/>
                <p:cNvSpPr>
                  <a:spLocks noChangeArrowheads="1"/>
                </p:cNvSpPr>
                <p:nvPr>
                  <p:custDataLst>
                    <p:tags r:id="rId33"/>
                  </p:custDataLst>
                </p:nvPr>
              </p:nvSpPr>
              <p:spPr bwMode="auto">
                <a:xfrm>
                  <a:off x="8634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CC00CC"/>
                    </a:gs>
                    <a:gs pos="50000">
                      <a:schemeClr val="tx1"/>
                    </a:gs>
                    <a:gs pos="100000">
                      <a:srgbClr val="CC00CC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" name="矩形 95295"/>
                <p:cNvSpPr>
                  <a:spLocks noChangeArrowheads="1"/>
                </p:cNvSpPr>
                <p:nvPr>
                  <p:custDataLst>
                    <p:tags r:id="rId34"/>
                  </p:custDataLst>
                </p:nvPr>
              </p:nvSpPr>
              <p:spPr bwMode="auto">
                <a:xfrm>
                  <a:off x="8859" y="2030"/>
                  <a:ext cx="225" cy="714"/>
                </a:xfrm>
                <a:prstGeom prst="rect">
                  <a:avLst/>
                </a:prstGeom>
                <a:gradFill rotWithShape="0">
                  <a:gsLst>
                    <a:gs pos="0">
                      <a:srgbClr val="CC00CC"/>
                    </a:gs>
                    <a:gs pos="50000">
                      <a:schemeClr val="tx1"/>
                    </a:gs>
                    <a:gs pos="100000">
                      <a:srgbClr val="CC00CC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buFont typeface="Arial" pitchFamily="34" charset="0"/>
                    <a:defRPr sz="1800" kern="1200">
                      <a:solidFill>
                        <a:schemeClr val="tx1"/>
                      </a:solidFill>
                      <a:latin typeface="Calibri"/>
                      <a:ea typeface="宋体" pitchFamily="2" charset="-122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Arial" pitchFamily="34" charset="0"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Arial" pitchFamily="34" charset="0"/>
                    <a:ea typeface="宋体" pitchFamily="2" charset="-122"/>
                    <a:cs typeface="+mn-cs"/>
                  </a:endParaRPr>
                </a:p>
              </p:txBody>
            </p:sp>
          </p:grpSp>
        </p:grpSp>
      </p:grpSp>
      <p:pic>
        <p:nvPicPr>
          <p:cNvPr id="22530" name="Picture 2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4032885" y="1617980"/>
            <a:ext cx="5015865" cy="12871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Text Box 5"/>
          <p:cNvSpPr txBox="1"/>
          <p:nvPr>
            <p:custDataLst>
              <p:tags r:id="rId37"/>
            </p:custDataLst>
          </p:nvPr>
        </p:nvSpPr>
        <p:spPr>
          <a:xfrm>
            <a:off x="323850" y="3305175"/>
            <a:ext cx="4951730" cy="1938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0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单色光的双缝干涉图样</a:t>
            </a:r>
          </a:p>
          <a:p>
            <a:pPr>
              <a:lnSpc>
                <a:spcPct val="150000"/>
              </a:lnSpc>
            </a:pPr>
            <a:r>
              <a:rPr lang="zh-CN" altLang="zh-CN" sz="20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①</a:t>
            </a:r>
            <a:r>
              <a:rPr lang="zh-CN" altLang="en-US" sz="20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明暗相间的条纹；</a:t>
            </a:r>
          </a:p>
          <a:p>
            <a:pPr>
              <a:lnSpc>
                <a:spcPct val="150000"/>
              </a:lnSpc>
            </a:pPr>
            <a:r>
              <a:rPr lang="zh-CN" altLang="zh-CN" sz="20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②条纹间距相等</a:t>
            </a:r>
            <a:r>
              <a:rPr lang="zh-CN" altLang="en-US" sz="20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；</a:t>
            </a:r>
          </a:p>
          <a:p>
            <a:pPr>
              <a:lnSpc>
                <a:spcPct val="150000"/>
              </a:lnSpc>
            </a:pPr>
            <a:r>
              <a:rPr lang="zh-CN" altLang="zh-CN" sz="20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宋体" pitchFamily="2" charset="-122"/>
              </a:rPr>
              <a:t>③同样条件下，红光条纹间距大</a:t>
            </a:r>
          </a:p>
        </p:txBody>
      </p:sp>
      <p:sp>
        <p:nvSpPr>
          <p:cNvPr id="22533" name="Text Box 5"/>
          <p:cNvSpPr txBox="1"/>
          <p:nvPr>
            <p:custDataLst>
              <p:tags r:id="rId38"/>
            </p:custDataLst>
          </p:nvPr>
        </p:nvSpPr>
        <p:spPr>
          <a:xfrm>
            <a:off x="4214495" y="3151505"/>
            <a:ext cx="4740910" cy="209169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000" b="1" kern="1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/>
              </a:rPr>
              <a:t>白光的双缝干涉图样</a:t>
            </a:r>
            <a:endParaRPr lang="zh-CN" altLang="zh-CN" sz="2000" b="1" kern="100">
              <a:gradFill>
                <a:gsLst>
                  <a:gs pos="57000">
                    <a:srgbClr val="92D050"/>
                  </a:gs>
                  <a:gs pos="42000">
                    <a:srgbClr val="FFFF00"/>
                  </a:gs>
                  <a:gs pos="23000">
                    <a:srgbClr val="FFC000"/>
                  </a:gs>
                  <a:gs pos="11000">
                    <a:srgbClr val="FF0000"/>
                  </a:gs>
                  <a:gs pos="74000">
                    <a:srgbClr val="00B0F0"/>
                  </a:gs>
                  <a:gs pos="91000">
                    <a:srgbClr val="7030A0"/>
                  </a:gs>
                </a:gsLst>
                <a:lin ang="1200000" scaled="0"/>
              </a:gradFill>
              <a:latin typeface="微软雅黑" pitchFamily="34" charset="-122"/>
              <a:ea typeface="微软雅黑" pitchFamily="34" charset="-122"/>
              <a:cs typeface="Times New Roman" panose="02020603050405020304"/>
            </a:endParaRPr>
          </a:p>
          <a:p>
            <a:pPr>
              <a:lnSpc>
                <a:spcPct val="130000"/>
              </a:lnSpc>
            </a:pPr>
            <a:r>
              <a:rPr lang="zh-CN" altLang="zh-CN" sz="2000" b="1" kern="100">
                <a:gradFill>
                  <a:gsLst>
                    <a:gs pos="57000">
                      <a:srgbClr val="92D050"/>
                    </a:gs>
                    <a:gs pos="42000">
                      <a:srgbClr val="FFFF00"/>
                    </a:gs>
                    <a:gs pos="23000">
                      <a:srgbClr val="FFC000"/>
                    </a:gs>
                    <a:gs pos="11000">
                      <a:srgbClr val="FF0000"/>
                    </a:gs>
                    <a:gs pos="74000">
                      <a:srgbClr val="00B0F0"/>
                    </a:gs>
                    <a:gs pos="91000">
                      <a:srgbClr val="7030A0"/>
                    </a:gs>
                  </a:gsLst>
                  <a:lin ang="1200000" scaled="0"/>
                </a:gradFill>
                <a:latin typeface="微软雅黑" pitchFamily="34" charset="-122"/>
                <a:ea typeface="微软雅黑" pitchFamily="34" charset="-122"/>
                <a:cs typeface="Times New Roman" panose="02020603050405020304"/>
              </a:rPr>
              <a:t>①明暗相间的彩色条纹；</a:t>
            </a:r>
          </a:p>
          <a:p>
            <a:pPr>
              <a:lnSpc>
                <a:spcPct val="130000"/>
              </a:lnSpc>
            </a:pPr>
            <a:r>
              <a:rPr lang="zh-CN" altLang="zh-CN" sz="2000" b="1" kern="100">
                <a:gradFill>
                  <a:gsLst>
                    <a:gs pos="57000">
                      <a:srgbClr val="92D050"/>
                    </a:gs>
                    <a:gs pos="42000">
                      <a:srgbClr val="FFFF00"/>
                    </a:gs>
                    <a:gs pos="23000">
                      <a:srgbClr val="FFC000"/>
                    </a:gs>
                    <a:gs pos="11000">
                      <a:srgbClr val="FF0000"/>
                    </a:gs>
                    <a:gs pos="74000">
                      <a:srgbClr val="00B0F0"/>
                    </a:gs>
                    <a:gs pos="91000">
                      <a:srgbClr val="7030A0"/>
                    </a:gs>
                  </a:gsLst>
                  <a:lin ang="1200000" scaled="0"/>
                </a:gradFill>
                <a:latin typeface="微软雅黑" pitchFamily="34" charset="-122"/>
                <a:ea typeface="微软雅黑" pitchFamily="34" charset="-122"/>
                <a:cs typeface="Times New Roman" panose="02020603050405020304"/>
              </a:rPr>
              <a:t>②中央为白色亮条纹；</a:t>
            </a:r>
          </a:p>
          <a:p>
            <a:pPr>
              <a:lnSpc>
                <a:spcPct val="130000"/>
              </a:lnSpc>
            </a:pPr>
            <a:r>
              <a:rPr lang="zh-CN" altLang="zh-CN" sz="2000" b="1" kern="100">
                <a:gradFill>
                  <a:gsLst>
                    <a:gs pos="57000">
                      <a:srgbClr val="92D050"/>
                    </a:gs>
                    <a:gs pos="42000">
                      <a:srgbClr val="FFFF00"/>
                    </a:gs>
                    <a:gs pos="23000">
                      <a:srgbClr val="FFC000"/>
                    </a:gs>
                    <a:gs pos="11000">
                      <a:srgbClr val="FF0000"/>
                    </a:gs>
                    <a:gs pos="74000">
                      <a:srgbClr val="00B0F0"/>
                    </a:gs>
                    <a:gs pos="91000">
                      <a:srgbClr val="7030A0"/>
                    </a:gs>
                  </a:gsLst>
                  <a:lin ang="1200000" scaled="0"/>
                </a:gradFill>
                <a:latin typeface="微软雅黑" pitchFamily="34" charset="-122"/>
                <a:ea typeface="微软雅黑" pitchFamily="34" charset="-122"/>
                <a:cs typeface="Times New Roman" panose="02020603050405020304"/>
              </a:rPr>
              <a:t>③在每条彩色亮纹中  </a:t>
            </a:r>
          </a:p>
          <a:p>
            <a:pPr>
              <a:lnSpc>
                <a:spcPct val="130000"/>
              </a:lnSpc>
            </a:pPr>
            <a:r>
              <a:rPr lang="zh-CN" altLang="zh-CN" sz="2000" b="1" kern="100">
                <a:gradFill>
                  <a:gsLst>
                    <a:gs pos="57000">
                      <a:srgbClr val="92D050"/>
                    </a:gs>
                    <a:gs pos="42000">
                      <a:srgbClr val="FFFF00"/>
                    </a:gs>
                    <a:gs pos="23000">
                      <a:srgbClr val="FFC000"/>
                    </a:gs>
                    <a:gs pos="11000">
                      <a:srgbClr val="FF0000"/>
                    </a:gs>
                    <a:gs pos="74000">
                      <a:srgbClr val="00B0F0"/>
                    </a:gs>
                    <a:gs pos="91000">
                      <a:srgbClr val="7030A0"/>
                    </a:gs>
                  </a:gsLst>
                  <a:lin ang="1200000" scaled="0"/>
                </a:gradFill>
                <a:latin typeface="微软雅黑" pitchFamily="34" charset="-122"/>
                <a:ea typeface="微软雅黑" pitchFamily="34" charset="-122"/>
                <a:cs typeface="Times New Roman" panose="02020603050405020304"/>
              </a:rPr>
              <a:t>   红光总是在外侧，紫光在内侧。</a:t>
            </a:r>
            <a:r>
              <a:rPr lang="zh-CN" altLang="en-US" sz="18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95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95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95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95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5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5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2533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4445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https://d.book118.com/107151011162006051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720"/>
</p:tagLst>
</file>

<file path=ppt/tags/tag2.xml><?xml version="1.0" encoding="utf-8"?>
<p:tagLst xmlns:p="http://schemas.openxmlformats.org/presentationml/2006/main">
  <p:tag name="AS_UNIQUEID" val="721"/>
</p:tagLst>
</file>

<file path=ppt/tags/tag3.xml><?xml version="1.0" encoding="utf-8"?>
<p:tagLst xmlns:p="http://schemas.openxmlformats.org/presentationml/2006/main">
  <p:tag name="AS_UNIQUEID" val="722"/>
</p:tagLst>
</file>

<file path=ppt/tags/tag4.xml><?xml version="1.0" encoding="utf-8"?>
<p:tagLst xmlns:p="http://schemas.openxmlformats.org/presentationml/2006/main">
  <p:tag name="AS_UNIQUEID" val="723"/>
</p:tagLst>
</file>

<file path=ppt/tags/tag5.xml><?xml version="1.0" encoding="utf-8"?>
<p:tagLst xmlns:p="http://schemas.openxmlformats.org/presentationml/2006/main">
  <p:tag name="AS_UNIQUEID" val="724"/>
</p:tagLst>
</file>

<file path=ppt/tags/tag6.xml><?xml version="1.0" encoding="utf-8"?>
<p:tagLst xmlns:p="http://schemas.openxmlformats.org/presentationml/2006/main">
  <p:tag name="AS_UNIQUEID" val="725"/>
</p:tagLst>
</file>

<file path=ppt/tags/tag7.xml><?xml version="1.0" encoding="utf-8"?>
<p:tagLst xmlns:p="http://schemas.openxmlformats.org/presentationml/2006/main">
  <p:tag name="AS_UNIQUEID" val="726"/>
</p:tagLst>
</file>

<file path=ppt/tags/tag8.xml><?xml version="1.0" encoding="utf-8"?>
<p:tagLst xmlns:p="http://schemas.openxmlformats.org/presentationml/2006/main">
  <p:tag name="AS_UNIQUEID" val="727"/>
</p:tagLst>
</file>

<file path=ppt/tags/tag9.xml><?xml version="1.0" encoding="utf-8"?>
<p:tagLst xmlns:p="http://schemas.openxmlformats.org/presentationml/2006/main">
  <p:tag name="AS_UNIQUEID" val="728"/>
</p:tagLst>
</file>

<file path=ppt/tags/tag10.xml><?xml version="1.0" encoding="utf-8"?>
<p:tagLst xmlns:p="http://schemas.openxmlformats.org/presentationml/2006/main">
  <p:tag name="AS_UNIQUEID" val="729"/>
</p:tagLst>
</file>

<file path=ppt/tags/tag11.xml><?xml version="1.0" encoding="utf-8"?>
<p:tagLst xmlns:p="http://schemas.openxmlformats.org/presentationml/2006/main">
  <p:tag name="AS_UNIQUEID" val="730"/>
</p:tagLst>
</file>

<file path=ppt/tags/tag12.xml><?xml version="1.0" encoding="utf-8"?>
<p:tagLst xmlns:p="http://schemas.openxmlformats.org/presentationml/2006/main">
  <p:tag name="AS_UNIQUEID" val="731"/>
</p:tagLst>
</file>

<file path=ppt/tags/tag13.xml><?xml version="1.0" encoding="utf-8"?>
<p:tagLst xmlns:p="http://schemas.openxmlformats.org/presentationml/2006/main">
  <p:tag name="AS_UNIQUEID" val="732"/>
</p:tagLst>
</file>

<file path=ppt/tags/tag14.xml><?xml version="1.0" encoding="utf-8"?>
<p:tagLst xmlns:p="http://schemas.openxmlformats.org/presentationml/2006/main">
  <p:tag name="AS_UNIQUEID" val="733"/>
</p:tagLst>
</file>

<file path=ppt/tags/tag15.xml><?xml version="1.0" encoding="utf-8"?>
<p:tagLst xmlns:p="http://schemas.openxmlformats.org/presentationml/2006/main">
  <p:tag name="AS_UNIQUEID" val="734"/>
</p:tagLst>
</file>

<file path=ppt/tags/tag16.xml><?xml version="1.0" encoding="utf-8"?>
<p:tagLst xmlns:p="http://schemas.openxmlformats.org/presentationml/2006/main">
  <p:tag name="AS_UNIQUEID" val="735"/>
</p:tagLst>
</file>

<file path=ppt/tags/tag17.xml><?xml version="1.0" encoding="utf-8"?>
<p:tagLst xmlns:p="http://schemas.openxmlformats.org/presentationml/2006/main">
  <p:tag name="AS_UNIQUEID" val="736"/>
</p:tagLst>
</file>

<file path=ppt/tags/tag18.xml><?xml version="1.0" encoding="utf-8"?>
<p:tagLst xmlns:p="http://schemas.openxmlformats.org/presentationml/2006/main">
  <p:tag name="AS_UNIQUEID" val="737"/>
</p:tagLst>
</file>

<file path=ppt/tags/tag19.xml><?xml version="1.0" encoding="utf-8"?>
<p:tagLst xmlns:p="http://schemas.openxmlformats.org/presentationml/2006/main">
  <p:tag name="AS_UNIQUEID" val="738"/>
</p:tagLst>
</file>

<file path=ppt/tags/tag20.xml><?xml version="1.0" encoding="utf-8"?>
<p:tagLst xmlns:p="http://schemas.openxmlformats.org/presentationml/2006/main">
  <p:tag name="AS_UNIQUEID" val="739"/>
</p:tagLst>
</file>

<file path=ppt/tags/tag21.xml><?xml version="1.0" encoding="utf-8"?>
<p:tagLst xmlns:p="http://schemas.openxmlformats.org/presentationml/2006/main">
  <p:tag name="AS_UNIQUEID" val="740"/>
</p:tagLst>
</file>

<file path=ppt/tags/tag22.xml><?xml version="1.0" encoding="utf-8"?>
<p:tagLst xmlns:p="http://schemas.openxmlformats.org/presentationml/2006/main">
  <p:tag name="AS_UNIQUEID" val="741"/>
</p:tagLst>
</file>

<file path=ppt/tags/tag23.xml><?xml version="1.0" encoding="utf-8"?>
<p:tagLst xmlns:p="http://schemas.openxmlformats.org/presentationml/2006/main">
  <p:tag name="AS_UNIQUEID" val="742"/>
</p:tagLst>
</file>

<file path=ppt/tags/tag24.xml><?xml version="1.0" encoding="utf-8"?>
<p:tagLst xmlns:p="http://schemas.openxmlformats.org/presentationml/2006/main">
  <p:tag name="AS_UNIQUEID" val="743"/>
</p:tagLst>
</file>

<file path=ppt/tags/tag25.xml><?xml version="1.0" encoding="utf-8"?>
<p:tagLst xmlns:p="http://schemas.openxmlformats.org/presentationml/2006/main">
  <p:tag name="AS_UNIQUEID" val="744"/>
</p:tagLst>
</file>

<file path=ppt/tags/tag26.xml><?xml version="1.0" encoding="utf-8"?>
<p:tagLst xmlns:p="http://schemas.openxmlformats.org/presentationml/2006/main">
  <p:tag name="AS_UNIQUEID" val="745"/>
</p:tagLst>
</file>

<file path=ppt/tags/tag27.xml><?xml version="1.0" encoding="utf-8"?>
<p:tagLst xmlns:p="http://schemas.openxmlformats.org/presentationml/2006/main">
  <p:tag name="AS_UNIQUEID" val="746"/>
</p:tagLst>
</file>

<file path=ppt/tags/tag28.xml><?xml version="1.0" encoding="utf-8"?>
<p:tagLst xmlns:p="http://schemas.openxmlformats.org/presentationml/2006/main">
  <p:tag name="AS_UNIQUEID" val="747"/>
</p:tagLst>
</file>

<file path=ppt/tags/tag29.xml><?xml version="1.0" encoding="utf-8"?>
<p:tagLst xmlns:p="http://schemas.openxmlformats.org/presentationml/2006/main">
  <p:tag name="AS_UNIQUEID" val="748"/>
</p:tagLst>
</file>

<file path=ppt/tags/tag30.xml><?xml version="1.0" encoding="utf-8"?>
<p:tagLst xmlns:p="http://schemas.openxmlformats.org/presentationml/2006/main">
  <p:tag name="AS_UNIQUEID" val="749"/>
</p:tagLst>
</file>

<file path=ppt/tags/tag31.xml><?xml version="1.0" encoding="utf-8"?>
<p:tagLst xmlns:p="http://schemas.openxmlformats.org/presentationml/2006/main">
  <p:tag name="AS_UNIQUEID" val="750"/>
</p:tagLst>
</file>

<file path=ppt/tags/tag32.xml><?xml version="1.0" encoding="utf-8"?>
<p:tagLst xmlns:p="http://schemas.openxmlformats.org/presentationml/2006/main">
  <p:tag name="AS_UNIQUEID" val="751"/>
</p:tagLst>
</file>

<file path=ppt/tags/tag33.xml><?xml version="1.0" encoding="utf-8"?>
<p:tagLst xmlns:p="http://schemas.openxmlformats.org/presentationml/2006/main">
  <p:tag name="AS_UNIQUEID" val="752"/>
</p:tagLst>
</file>

<file path=ppt/tags/tag34.xml><?xml version="1.0" encoding="utf-8"?>
<p:tagLst xmlns:p="http://schemas.openxmlformats.org/presentationml/2006/main">
  <p:tag name="AS_UNIQUEID" val="753"/>
</p:tagLst>
</file>

<file path=ppt/tags/tag35.xml><?xml version="1.0" encoding="utf-8"?>
<p:tagLst xmlns:p="http://schemas.openxmlformats.org/presentationml/2006/main">
  <p:tag name="AS_UNIQUEID" val="754"/>
</p:tagLst>
</file>

<file path=ppt/tags/tag36.xml><?xml version="1.0" encoding="utf-8"?>
<p:tagLst xmlns:p="http://schemas.openxmlformats.org/presentationml/2006/main">
  <p:tag name="AS_UNIQUEID" val="755"/>
</p:tagLst>
</file>

<file path=ppt/tags/tag37.xml><?xml version="1.0" encoding="utf-8"?>
<p:tagLst xmlns:p="http://schemas.openxmlformats.org/presentationml/2006/main">
  <p:tag name="AS_UNIQUEID" val="756"/>
</p:tagLst>
</file>

<file path=ppt/tags/tag38.xml><?xml version="1.0" encoding="utf-8"?>
<p:tagLst xmlns:p="http://schemas.openxmlformats.org/presentationml/2006/main">
  <p:tag name="AS_UNIQUEID" val="757"/>
</p:tagLst>
</file>

<file path=ppt/tags/tag39.xml><?xml version="1.0" encoding="utf-8"?>
<p:tagLst xmlns:p="http://schemas.openxmlformats.org/presentationml/2006/main">
  <p:tag name="AS_UNIQUEID" val="758"/>
</p:tagLst>
</file>

<file path=ppt/tags/tag40.xml><?xml version="1.0" encoding="utf-8"?>
<p:tagLst xmlns:p="http://schemas.openxmlformats.org/presentationml/2006/main">
  <p:tag name="AS_UNIQUEID" val="759"/>
</p:tagLst>
</file>

<file path=ppt/tags/tag41.xml><?xml version="1.0" encoding="utf-8"?>
<p:tagLst xmlns:p="http://schemas.openxmlformats.org/presentationml/2006/main">
  <p:tag name="AS_UNIQUEID" val="760"/>
</p:tagLst>
</file>

<file path=ppt/tags/tag42.xml><?xml version="1.0" encoding="utf-8"?>
<p:tagLst xmlns:p="http://schemas.openxmlformats.org/presentationml/2006/main">
  <p:tag name="AS_UNIQUEID" val="761"/>
</p:tagLst>
</file>

<file path=ppt/tags/tag43.xml><?xml version="1.0" encoding="utf-8"?>
<p:tagLst xmlns:p="http://schemas.openxmlformats.org/presentationml/2006/main">
  <p:tag name="AS_UNIQUEID" val="762"/>
</p:tagLst>
</file>

<file path=ppt/tags/tag44.xml><?xml version="1.0" encoding="utf-8"?>
<p:tagLst xmlns:p="http://schemas.openxmlformats.org/presentationml/2006/main">
  <p:tag name="AS_UNIQUEID" val="763"/>
</p:tagLst>
</file>

<file path=ppt/tags/tag45.xml><?xml version="1.0" encoding="utf-8"?>
<p:tagLst xmlns:p="http://schemas.openxmlformats.org/presentationml/2006/main">
  <p:tag name="AS_UNIQUEID" val="764"/>
</p:tagLst>
</file>

<file path=ppt/tags/tag46.xml><?xml version="1.0" encoding="utf-8"?>
<p:tagLst xmlns:p="http://schemas.openxmlformats.org/presentationml/2006/main">
  <p:tag name="AS_UNIQUEID" val="765"/>
</p:tagLst>
</file>

<file path=ppt/tags/tag47.xml><?xml version="1.0" encoding="utf-8"?>
<p:tagLst xmlns:p="http://schemas.openxmlformats.org/presentationml/2006/main">
  <p:tag name="AS_UNIQUEID" val="766"/>
</p:tagLst>
</file>

<file path=ppt/tags/tag48.xml><?xml version="1.0" encoding="utf-8"?>
<p:tagLst xmlns:p="http://schemas.openxmlformats.org/presentationml/2006/main">
  <p:tag name="AS_UNIQUEID" val="767"/>
</p:tagLst>
</file>

<file path=ppt/tags/tag49.xml><?xml version="1.0" encoding="utf-8"?>
<p:tagLst xmlns:p="http://schemas.openxmlformats.org/presentationml/2006/main">
  <p:tag name="AS_UNIQUEID" val="768"/>
</p:tagLst>
</file>

<file path=ppt/tags/tag50.xml><?xml version="1.0" encoding="utf-8"?>
<p:tagLst xmlns:p="http://schemas.openxmlformats.org/presentationml/2006/main">
  <p:tag name="AS_UNIQUEID" val="769"/>
</p:tagLst>
</file>

<file path=ppt/tags/tag51.xml><?xml version="1.0" encoding="utf-8"?>
<p:tagLst xmlns:p="http://schemas.openxmlformats.org/presentationml/2006/main">
  <p:tag name="AS_UNIQUEID" val="770"/>
</p:tagLst>
</file>

<file path=ppt/tags/tag52.xml><?xml version="1.0" encoding="utf-8"?>
<p:tagLst xmlns:p="http://schemas.openxmlformats.org/presentationml/2006/main">
  <p:tag name="AS_UNIQUEID" val="771"/>
</p:tagLst>
</file>

<file path=ppt/tags/tag53.xml><?xml version="1.0" encoding="utf-8"?>
<p:tagLst xmlns:p="http://schemas.openxmlformats.org/presentationml/2006/main">
  <p:tag name="AS_UNIQUEID" val="772"/>
</p:tagLst>
</file>

<file path=ppt/tags/tag54.xml><?xml version="1.0" encoding="utf-8"?>
<p:tagLst xmlns:p="http://schemas.openxmlformats.org/presentationml/2006/main">
  <p:tag name="AS_UNIQUEID" val="773"/>
</p:tagLst>
</file>

<file path=ppt/tags/tag55.xml><?xml version="1.0" encoding="utf-8"?>
<p:tagLst xmlns:p="http://schemas.openxmlformats.org/presentationml/2006/main">
  <p:tag name="AS_UNIQUEID" val="774"/>
</p:tagLst>
</file>

<file path=ppt/tags/tag56.xml><?xml version="1.0" encoding="utf-8"?>
<p:tagLst xmlns:p="http://schemas.openxmlformats.org/presentationml/2006/main">
  <p:tag name="AS_UNIQUEID" val="775"/>
</p:tagLst>
</file>

<file path=ppt/tags/tag57.xml><?xml version="1.0" encoding="utf-8"?>
<p:tagLst xmlns:p="http://schemas.openxmlformats.org/presentationml/2006/main">
  <p:tag name="AS_UNIQUEID" val="776"/>
</p:tagLst>
</file>

<file path=ppt/tags/tag58.xml><?xml version="1.0" encoding="utf-8"?>
<p:tagLst xmlns:p="http://schemas.openxmlformats.org/presentationml/2006/main">
  <p:tag name="AS_UNIQUEID" val="777"/>
</p:tagLst>
</file>

<file path=ppt/tags/tag59.xml><?xml version="1.0" encoding="utf-8"?>
<p:tagLst xmlns:p="http://schemas.openxmlformats.org/presentationml/2006/main">
  <p:tag name="AS_UNIQUEID" val="778"/>
</p:tagLst>
</file>

<file path=ppt/tags/tag60.xml><?xml version="1.0" encoding="utf-8"?>
<p:tagLst xmlns:p="http://schemas.openxmlformats.org/presentationml/2006/main">
  <p:tag name="AS_UNIQUEID" val="779"/>
</p:tagLst>
</file>

<file path=ppt/tags/tag61.xml><?xml version="1.0" encoding="utf-8"?>
<p:tagLst xmlns:p="http://schemas.openxmlformats.org/presentationml/2006/main">
  <p:tag name="AS_UNIQUEID" val="780"/>
</p:tagLst>
</file>

<file path=ppt/tags/tag62.xml><?xml version="1.0" encoding="utf-8"?>
<p:tagLst xmlns:p="http://schemas.openxmlformats.org/presentationml/2006/main">
  <p:tag name="AS_UNIQUEID" val="781"/>
</p:tagLst>
</file>

<file path=ppt/tags/tag63.xml><?xml version="1.0" encoding="utf-8"?>
<p:tagLst xmlns:p="http://schemas.openxmlformats.org/presentationml/2006/main">
  <p:tag name="AS_UNIQUEID" val="782"/>
</p:tagLst>
</file>

<file path=ppt/tags/tag64.xml><?xml version="1.0" encoding="utf-8"?>
<p:tagLst xmlns:p="http://schemas.openxmlformats.org/presentationml/2006/main">
  <p:tag name="AS_UNIQUEID" val="783"/>
</p:tagLst>
</file>

<file path=ppt/tags/tag65.xml><?xml version="1.0" encoding="utf-8"?>
<p:tagLst xmlns:p="http://schemas.openxmlformats.org/presentationml/2006/main">
  <p:tag name="AS_UNIQUEID" val="784"/>
</p:tagLst>
</file>

<file path=ppt/tags/tag66.xml><?xml version="1.0" encoding="utf-8"?>
<p:tagLst xmlns:p="http://schemas.openxmlformats.org/presentationml/2006/main">
  <p:tag name="AS_UNIQUEID" val="785"/>
</p:tagLst>
</file>

<file path=ppt/tags/tag67.xml><?xml version="1.0" encoding="utf-8"?>
<p:tagLst xmlns:p="http://schemas.openxmlformats.org/presentationml/2006/main">
  <p:tag name="AS_UNIQUEID" val="786"/>
</p:tagLst>
</file>

<file path=ppt/tags/tag68.xml><?xml version="1.0" encoding="utf-8"?>
<p:tagLst xmlns:p="http://schemas.openxmlformats.org/presentationml/2006/main">
  <p:tag name="AS_UNIQUEID" val="787"/>
</p:tagLst>
</file>

<file path=ppt/tags/tag69.xml><?xml version="1.0" encoding="utf-8"?>
<p:tagLst xmlns:p="http://schemas.openxmlformats.org/presentationml/2006/main">
  <p:tag name="AS_UNIQUEID" val="788"/>
</p:tagLst>
</file>

<file path=ppt/tags/tag70.xml><?xml version="1.0" encoding="utf-8"?>
<p:tagLst xmlns:p="http://schemas.openxmlformats.org/presentationml/2006/main">
  <p:tag name="AS_UNIQUEID" val="789"/>
</p:tagLst>
</file>

<file path=ppt/tags/tag71.xml><?xml version="1.0" encoding="utf-8"?>
<p:tagLst xmlns:p="http://schemas.openxmlformats.org/presentationml/2006/main">
  <p:tag name="AS_UNIQUEID" val="790"/>
</p:tagLst>
</file>

<file path=ppt/tags/tag72.xml><?xml version="1.0" encoding="utf-8"?>
<p:tagLst xmlns:p="http://schemas.openxmlformats.org/presentationml/2006/main">
  <p:tag name="AS_UNIQUEID" val="791"/>
</p:tagLst>
</file>

<file path=ppt/tags/tag73.xml><?xml version="1.0" encoding="utf-8"?>
<p:tagLst xmlns:p="http://schemas.openxmlformats.org/presentationml/2006/main">
  <p:tag name="AS_UNIQUEID" val="792"/>
</p:tagLst>
</file>

<file path=ppt/tags/tag74.xml><?xml version="1.0" encoding="utf-8"?>
<p:tagLst xmlns:p="http://schemas.openxmlformats.org/presentationml/2006/main">
  <p:tag name="AS_UNIQUEID" val="793"/>
</p:tagLst>
</file>

<file path=ppt/tags/tag75.xml><?xml version="1.0" encoding="utf-8"?>
<p:tagLst xmlns:p="http://schemas.openxmlformats.org/presentationml/2006/main">
  <p:tag name="AS_UNIQUEID" val="794"/>
</p:tagLst>
</file>

<file path=ppt/tags/tag76.xml><?xml version="1.0" encoding="utf-8"?>
<p:tagLst xmlns:p="http://schemas.openxmlformats.org/presentationml/2006/main">
  <p:tag name="AS_UNIQUEID" val="693"/>
</p:tagLst>
</file>

<file path=ppt/tags/tag77.xml><?xml version="1.0" encoding="utf-8"?>
<p:tagLst xmlns:p="http://schemas.openxmlformats.org/presentationml/2006/main">
  <p:tag name="AS_UNIQUEID" val="100"/>
</p:tagLst>
</file>

<file path=ppt/tags/tag78.xml><?xml version="1.0" encoding="utf-8"?>
<p:tagLst xmlns:p="http://schemas.openxmlformats.org/presentationml/2006/main">
  <p:tag name="AS_UNIQUEID" val="101"/>
</p:tagLst>
</file>

<file path=ppt/tags/tag79.xml><?xml version="1.0" encoding="utf-8"?>
<p:tagLst xmlns:p="http://schemas.openxmlformats.org/presentationml/2006/main">
  <p:tag name="AS_UNIQUEID" val="694"/>
</p:tagLst>
</file>

<file path=ppt/tags/tag80.xml><?xml version="1.0" encoding="utf-8"?>
<p:tagLst xmlns:p="http://schemas.openxmlformats.org/presentationml/2006/main">
  <p:tag name="AS_UNIQUEID" val="103"/>
</p:tagLst>
</file>

<file path=ppt/tags/tag81.xml><?xml version="1.0" encoding="utf-8"?>
<p:tagLst xmlns:p="http://schemas.openxmlformats.org/presentationml/2006/main">
  <p:tag name="AS_UNIQUEID" val="695"/>
</p:tagLst>
</file>

<file path=ppt/tags/tag82.xml><?xml version="1.0" encoding="utf-8"?>
<p:tagLst xmlns:p="http://schemas.openxmlformats.org/presentationml/2006/main">
  <p:tag name="AS_UNIQUEID" val="105"/>
</p:tagLst>
</file>

<file path=ppt/tags/tag83.xml><?xml version="1.0" encoding="utf-8"?>
<p:tagLst xmlns:p="http://schemas.openxmlformats.org/presentationml/2006/main">
  <p:tag name="AS_UNIQUEID" val="696"/>
</p:tagLst>
</file>

<file path=ppt/tags/tag84.xml><?xml version="1.0" encoding="utf-8"?>
<p:tagLst xmlns:p="http://schemas.openxmlformats.org/presentationml/2006/main">
  <p:tag name="AS_UNIQUEID" val="107"/>
</p:tagLst>
</file>

<file path=ppt/tags/tag85.xml><?xml version="1.0" encoding="utf-8"?>
<p:tagLst xmlns:p="http://schemas.openxmlformats.org/presentationml/2006/main">
  <p:tag name="AS_UNIQUEID" val="697"/>
</p:tagLst>
</file>

<file path=ppt/tags/tag86.xml><?xml version="1.0" encoding="utf-8"?>
<p:tagLst xmlns:p="http://schemas.openxmlformats.org/presentationml/2006/main">
  <p:tag name="AS_UNIQUEID" val="109"/>
</p:tagLst>
</file>

<file path=ppt/tags/tag87.xml><?xml version="1.0" encoding="utf-8"?>
<p:tagLst xmlns:p="http://schemas.openxmlformats.org/presentationml/2006/main">
  <p:tag name="AS_UNIQUEID" val="698"/>
</p:tagLst>
</file>

<file path=ppt/tags/tag88.xml><?xml version="1.0" encoding="utf-8"?>
<p:tagLst xmlns:p="http://schemas.openxmlformats.org/presentationml/2006/main">
  <p:tag name="AS_UNIQUEID" val="111"/>
</p:tagLst>
</file>

<file path=ppt/tags/tag89.xml><?xml version="1.0" encoding="utf-8"?>
<p:tagLst xmlns:p="http://schemas.openxmlformats.org/presentationml/2006/main">
  <p:tag name="AS_UNIQUEID" val="699"/>
</p:tagLst>
</file>

<file path=ppt/tags/tag90.xml><?xml version="1.0" encoding="utf-8"?>
<p:tagLst xmlns:p="http://schemas.openxmlformats.org/presentationml/2006/main">
  <p:tag name="AS_UNIQUEID" val="113"/>
</p:tagLst>
</file>

<file path=ppt/tags/tag91.xml><?xml version="1.0" encoding="utf-8"?>
<p:tagLst xmlns:p="http://schemas.openxmlformats.org/presentationml/2006/main">
  <p:tag name="AS_UNIQUEID" val="700"/>
</p:tagLst>
</file>

<file path=ppt/tags/tag92.xml><?xml version="1.0" encoding="utf-8"?>
<p:tagLst xmlns:p="http://schemas.openxmlformats.org/presentationml/2006/main">
  <p:tag name="AS_UNIQUEID" val="115"/>
</p:tagLst>
</file>

<file path=ppt/tags/tag93.xml><?xml version="1.0" encoding="utf-8"?>
<p:tagLst xmlns:p="http://schemas.openxmlformats.org/presentationml/2006/main">
  <p:tag name="AS_UNIQUEID" val="701"/>
</p:tagLst>
</file>

<file path=ppt/tags/tag94.xml><?xml version="1.0" encoding="utf-8"?>
<p:tagLst xmlns:p="http://schemas.openxmlformats.org/presentationml/2006/main">
  <p:tag name="AS_UNIQUEID" val="117"/>
</p:tagLst>
</file>

<file path=ppt/tags/tag95.xml><?xml version="1.0" encoding="utf-8"?>
<p:tagLst xmlns:p="http://schemas.openxmlformats.org/presentationml/2006/main">
  <p:tag name="AS_UNIQUEID" val="702"/>
</p:tagLst>
</file>

<file path=ppt/tags/tag96.xml><?xml version="1.0" encoding="utf-8"?>
<p:tagLst xmlns:p="http://schemas.openxmlformats.org/presentationml/2006/main">
  <p:tag name="AS_UNIQUEID" val="119"/>
</p:tagLst>
</file>

<file path=ppt/tags/tag97.xml><?xml version="1.0" encoding="utf-8"?>
<p:tagLst xmlns:p="http://schemas.openxmlformats.org/presentationml/2006/main">
  <p:tag name="AS_UNIQUEID" val="120"/>
</p:tagLst>
</file>

<file path=ppt/tags/tag98.xml><?xml version="1.0" encoding="utf-8"?>
<p:tagLst xmlns:p="http://schemas.openxmlformats.org/presentationml/2006/main">
  <p:tag name="AS_UNIQUEID" val="121"/>
</p:tagLst>
</file>

<file path=ppt/tags/tag99.xml><?xml version="1.0" encoding="utf-8"?>
<p:tagLst xmlns:p="http://schemas.openxmlformats.org/presentationml/2006/main">
  <p:tag name="AS_UNIQUEID" val="703"/>
</p:tagLst>
</file>

<file path=ppt/tags/tag100.xml><?xml version="1.0" encoding="utf-8"?>
<p:tagLst xmlns:p="http://schemas.openxmlformats.org/presentationml/2006/main">
  <p:tag name="AS_UNIQUEID" val="123"/>
</p:tagLst>
</file>

<file path=ppt/tags/tag101.xml><?xml version="1.0" encoding="utf-8"?>
<p:tagLst xmlns:p="http://schemas.openxmlformats.org/presentationml/2006/main">
  <p:tag name="AS_UNIQUEID" val="124"/>
</p:tagLst>
</file>

<file path=ppt/tags/tag102.xml><?xml version="1.0" encoding="utf-8"?>
<p:tagLst xmlns:p="http://schemas.openxmlformats.org/presentationml/2006/main">
  <p:tag name="AS_UNIQUEID" val="125"/>
</p:tagLst>
</file>

<file path=ppt/tags/tag103.xml><?xml version="1.0" encoding="utf-8"?>
<p:tagLst xmlns:p="http://schemas.openxmlformats.org/presentationml/2006/main">
  <p:tag name="AS_UNIQUEID" val="126"/>
</p:tagLst>
</file>

<file path=ppt/tags/tag104.xml><?xml version="1.0" encoding="utf-8"?>
<p:tagLst xmlns:p="http://schemas.openxmlformats.org/presentationml/2006/main">
  <p:tag name="AS_UNIQUEID" val="127"/>
</p:tagLst>
</file>

<file path=ppt/tags/tag105.xml><?xml version="1.0" encoding="utf-8"?>
<p:tagLst xmlns:p="http://schemas.openxmlformats.org/presentationml/2006/main">
  <p:tag name="AS_UNIQUEID" val="704"/>
</p:tagLst>
</file>

<file path=ppt/tags/tag106.xml><?xml version="1.0" encoding="utf-8"?>
<p:tagLst xmlns:p="http://schemas.openxmlformats.org/presentationml/2006/main">
  <p:tag name="AS_UNIQUEID" val="129"/>
</p:tagLst>
</file>

<file path=ppt/tags/tag107.xml><?xml version="1.0" encoding="utf-8"?>
<p:tagLst xmlns:p="http://schemas.openxmlformats.org/presentationml/2006/main">
  <p:tag name="AS_UNIQUEID" val="705"/>
</p:tagLst>
</file>

<file path=ppt/tags/tag108.xml><?xml version="1.0" encoding="utf-8"?>
<p:tagLst xmlns:p="http://schemas.openxmlformats.org/presentationml/2006/main">
  <p:tag name="AS_UNIQUEID" val="131"/>
</p:tagLst>
</file>

<file path=ppt/tags/tag109.xml><?xml version="1.0" encoding="utf-8"?>
<p:tagLst xmlns:p="http://schemas.openxmlformats.org/presentationml/2006/main">
  <p:tag name="AS_UNIQUEID" val="132"/>
</p:tagLst>
</file>

<file path=ppt/tags/tag110.xml><?xml version="1.0" encoding="utf-8"?>
<p:tagLst xmlns:p="http://schemas.openxmlformats.org/presentationml/2006/main">
  <p:tag name="AS_UNIQUEID" val="133"/>
</p:tagLst>
</file>

<file path=ppt/tags/tag111.xml><?xml version="1.0" encoding="utf-8"?>
<p:tagLst xmlns:p="http://schemas.openxmlformats.org/presentationml/2006/main">
  <p:tag name="AS_UNIQUEID" val="134"/>
</p:tagLst>
</file>

<file path=ppt/tags/tag112.xml><?xml version="1.0" encoding="utf-8"?>
<p:tagLst xmlns:p="http://schemas.openxmlformats.org/presentationml/2006/main">
  <p:tag name="AS_UNIQUEID" val="135"/>
</p:tagLst>
</file>

<file path=ppt/tags/tag113.xml><?xml version="1.0" encoding="utf-8"?>
<p:tagLst xmlns:p="http://schemas.openxmlformats.org/presentationml/2006/main">
  <p:tag name="AS_UNIQUEID" val="136"/>
</p:tagLst>
</file>

<file path=ppt/tags/tag114.xml><?xml version="1.0" encoding="utf-8"?>
<p:tagLst xmlns:p="http://schemas.openxmlformats.org/presentationml/2006/main">
  <p:tag name="AS_UNIQUEID" val="706"/>
</p:tagLst>
</file>

<file path=ppt/tags/tag115.xml><?xml version="1.0" encoding="utf-8"?>
<p:tagLst xmlns:p="http://schemas.openxmlformats.org/presentationml/2006/main">
  <p:tag name="AS_UNIQUEID" val="138"/>
</p:tagLst>
</file>

<file path=ppt/tags/tag116.xml><?xml version="1.0" encoding="utf-8"?>
<p:tagLst xmlns:p="http://schemas.openxmlformats.org/presentationml/2006/main">
  <p:tag name="AS_UNIQUEID" val="139"/>
</p:tagLst>
</file>

<file path=ppt/tags/tag117.xml><?xml version="1.0" encoding="utf-8"?>
<p:tagLst xmlns:p="http://schemas.openxmlformats.org/presentationml/2006/main">
  <p:tag name="AS_UNIQUEID" val="707"/>
</p:tagLst>
</file>

<file path=ppt/tags/tag118.xml><?xml version="1.0" encoding="utf-8"?>
<p:tagLst xmlns:p="http://schemas.openxmlformats.org/presentationml/2006/main">
  <p:tag name="AS_UNIQUEID" val="141"/>
</p:tagLst>
</file>

<file path=ppt/tags/tag119.xml><?xml version="1.0" encoding="utf-8"?>
<p:tagLst xmlns:p="http://schemas.openxmlformats.org/presentationml/2006/main">
  <p:tag name="AS_UNIQUEID" val="142"/>
</p:tagLst>
</file>

<file path=ppt/tags/tag120.xml><?xml version="1.0" encoding="utf-8"?>
<p:tagLst xmlns:p="http://schemas.openxmlformats.org/presentationml/2006/main">
  <p:tag name="AS_UNIQUEID" val="143"/>
</p:tagLst>
</file>

<file path=ppt/tags/tag121.xml><?xml version="1.0" encoding="utf-8"?>
<p:tagLst xmlns:p="http://schemas.openxmlformats.org/presentationml/2006/main">
  <p:tag name="AS_UNIQUEID" val="708"/>
</p:tagLst>
</file>

<file path=ppt/tags/tag122.xml><?xml version="1.0" encoding="utf-8"?>
<p:tagLst xmlns:p="http://schemas.openxmlformats.org/presentationml/2006/main">
  <p:tag name="AS_UNIQUEID" val="145"/>
</p:tagLst>
</file>

<file path=ppt/tags/tag123.xml><?xml version="1.0" encoding="utf-8"?>
<p:tagLst xmlns:p="http://schemas.openxmlformats.org/presentationml/2006/main">
  <p:tag name="AS_UNIQUEID" val="146"/>
</p:tagLst>
</file>

<file path=ppt/tags/tag124.xml><?xml version="1.0" encoding="utf-8"?>
<p:tagLst xmlns:p="http://schemas.openxmlformats.org/presentationml/2006/main">
  <p:tag name="AS_UNIQUEID" val="147"/>
</p:tagLst>
</file>

<file path=ppt/tags/tag125.xml><?xml version="1.0" encoding="utf-8"?>
<p:tagLst xmlns:p="http://schemas.openxmlformats.org/presentationml/2006/main">
  <p:tag name="AS_UNIQUEID" val="148"/>
</p:tagLst>
</file>

<file path=ppt/tags/tag126.xml><?xml version="1.0" encoding="utf-8"?>
<p:tagLst xmlns:p="http://schemas.openxmlformats.org/presentationml/2006/main">
  <p:tag name="AS_UNIQUEID" val="149"/>
</p:tagLst>
</file>

<file path=ppt/tags/tag127.xml><?xml version="1.0" encoding="utf-8"?>
<p:tagLst xmlns:p="http://schemas.openxmlformats.org/presentationml/2006/main">
  <p:tag name="AS_UNIQUEID" val="150"/>
</p:tagLst>
</file>

<file path=ppt/tags/tag128.xml><?xml version="1.0" encoding="utf-8"?>
<p:tagLst xmlns:p="http://schemas.openxmlformats.org/presentationml/2006/main">
  <p:tag name="AS_UNIQUEID" val="692"/>
</p:tagLst>
</file>

<file path=ppt/tags/tag129.xml><?xml version="1.0" encoding="utf-8"?>
<p:tagLst xmlns:p="http://schemas.openxmlformats.org/presentationml/2006/main">
  <p:tag name="AS_UNIQUEID" val="709"/>
</p:tagLst>
</file>

<file path=ppt/tags/tag130.xml><?xml version="1.0" encoding="utf-8"?>
<p:tagLst xmlns:p="http://schemas.openxmlformats.org/presentationml/2006/main">
  <p:tag name="AS_UNIQUEID" val="152"/>
</p:tagLst>
</file>

<file path=ppt/tags/tag131.xml><?xml version="1.0" encoding="utf-8"?>
<p:tagLst xmlns:p="http://schemas.openxmlformats.org/presentationml/2006/main">
  <p:tag name="AS_UNIQUEID" val="153"/>
</p:tagLst>
</file>

<file path=ppt/tags/tag132.xml><?xml version="1.0" encoding="utf-8"?>
<p:tagLst xmlns:p="http://schemas.openxmlformats.org/presentationml/2006/main">
  <p:tag name="AS_UNIQUEID" val="154"/>
</p:tagLst>
</file>

<file path=ppt/tags/tag133.xml><?xml version="1.0" encoding="utf-8"?>
<p:tagLst xmlns:p="http://schemas.openxmlformats.org/presentationml/2006/main">
  <p:tag name="AS_UNIQUEID" val="155"/>
</p:tagLst>
</file>

<file path=ppt/tags/tag134.xml><?xml version="1.0" encoding="utf-8"?>
<p:tagLst xmlns:p="http://schemas.openxmlformats.org/presentationml/2006/main">
  <p:tag name="AS_UNIQUEID" val="710"/>
</p:tagLst>
</file>

<file path=ppt/tags/tag135.xml><?xml version="1.0" encoding="utf-8"?>
<p:tagLst xmlns:p="http://schemas.openxmlformats.org/presentationml/2006/main">
  <p:tag name="AS_UNIQUEID" val="157"/>
</p:tagLst>
</file>

<file path=ppt/tags/tag136.xml><?xml version="1.0" encoding="utf-8"?>
<p:tagLst xmlns:p="http://schemas.openxmlformats.org/presentationml/2006/main">
  <p:tag name="AS_UNIQUEID" val="158"/>
</p:tagLst>
</file>

<file path=ppt/tags/tag137.xml><?xml version="1.0" encoding="utf-8"?>
<p:tagLst xmlns:p="http://schemas.openxmlformats.org/presentationml/2006/main">
  <p:tag name="AS_UNIQUEID" val="159"/>
</p:tagLst>
</file>

<file path=ppt/tags/tag138.xml><?xml version="1.0" encoding="utf-8"?>
<p:tagLst xmlns:p="http://schemas.openxmlformats.org/presentationml/2006/main">
  <p:tag name="AS_UNIQUEID" val="711"/>
</p:tagLst>
</file>

<file path=ppt/tags/tag139.xml><?xml version="1.0" encoding="utf-8"?>
<p:tagLst xmlns:p="http://schemas.openxmlformats.org/presentationml/2006/main">
  <p:tag name="AS_UNIQUEID" val="161"/>
</p:tagLst>
</file>

<file path=ppt/tags/tag140.xml><?xml version="1.0" encoding="utf-8"?>
<p:tagLst xmlns:p="http://schemas.openxmlformats.org/presentationml/2006/main">
  <p:tag name="AS_UNIQUEID" val="162"/>
</p:tagLst>
</file>

<file path=ppt/tags/tag141.xml><?xml version="1.0" encoding="utf-8"?>
<p:tagLst xmlns:p="http://schemas.openxmlformats.org/presentationml/2006/main">
  <p:tag name="AS_UNIQUEID" val="163"/>
</p:tagLst>
</file>

<file path=ppt/tags/tag142.xml><?xml version="1.0" encoding="utf-8"?>
<p:tagLst xmlns:p="http://schemas.openxmlformats.org/presentationml/2006/main">
  <p:tag name="AS_UNIQUEID" val="164"/>
</p:tagLst>
</file>

<file path=ppt/tags/tag143.xml><?xml version="1.0" encoding="utf-8"?>
<p:tagLst xmlns:p="http://schemas.openxmlformats.org/presentationml/2006/main">
  <p:tag name="AS_UNIQUEID" val="165"/>
</p:tagLst>
</file>

<file path=ppt/tags/tag144.xml><?xml version="1.0" encoding="utf-8"?>
<p:tagLst xmlns:p="http://schemas.openxmlformats.org/presentationml/2006/main">
  <p:tag name="AS_UNIQUEID" val="166"/>
</p:tagLst>
</file>

<file path=ppt/tags/tag145.xml><?xml version="1.0" encoding="utf-8"?>
<p:tagLst xmlns:p="http://schemas.openxmlformats.org/presentationml/2006/main">
  <p:tag name="AS_UNIQUEID" val="167"/>
</p:tagLst>
</file>

<file path=ppt/tags/tag146.xml><?xml version="1.0" encoding="utf-8"?>
<p:tagLst xmlns:p="http://schemas.openxmlformats.org/presentationml/2006/main">
  <p:tag name="AS_UNIQUEID" val="168"/>
</p:tagLst>
</file>

<file path=ppt/tags/tag147.xml><?xml version="1.0" encoding="utf-8"?>
<p:tagLst xmlns:p="http://schemas.openxmlformats.org/presentationml/2006/main">
  <p:tag name="AS_UNIQUEID" val="169"/>
</p:tagLst>
</file>

<file path=ppt/tags/tag148.xml><?xml version="1.0" encoding="utf-8"?>
<p:tagLst xmlns:p="http://schemas.openxmlformats.org/presentationml/2006/main">
  <p:tag name="AS_UNIQUEID" val="170"/>
</p:tagLst>
</file>

<file path=ppt/tags/tag149.xml><?xml version="1.0" encoding="utf-8"?>
<p:tagLst xmlns:p="http://schemas.openxmlformats.org/presentationml/2006/main">
  <p:tag name="AS_UNIQUEID" val="171"/>
</p:tagLst>
</file>

<file path=ppt/tags/tag150.xml><?xml version="1.0" encoding="utf-8"?>
<p:tagLst xmlns:p="http://schemas.openxmlformats.org/presentationml/2006/main">
  <p:tag name="AS_UNIQUEID" val="172"/>
</p:tagLst>
</file>

<file path=ppt/tags/tag151.xml><?xml version="1.0" encoding="utf-8"?>
<p:tagLst xmlns:p="http://schemas.openxmlformats.org/presentationml/2006/main">
  <p:tag name="AS_UNIQUEID" val="173"/>
</p:tagLst>
</file>

<file path=ppt/tags/tag152.xml><?xml version="1.0" encoding="utf-8"?>
<p:tagLst xmlns:p="http://schemas.openxmlformats.org/presentationml/2006/main">
  <p:tag name="AS_UNIQUEID" val="174"/>
</p:tagLst>
</file>

<file path=ppt/tags/tag153.xml><?xml version="1.0" encoding="utf-8"?>
<p:tagLst xmlns:p="http://schemas.openxmlformats.org/presentationml/2006/main">
  <p:tag name="AS_UNIQUEID" val="175"/>
</p:tagLst>
</file>

<file path=ppt/tags/tag154.xml><?xml version="1.0" encoding="utf-8"?>
<p:tagLst xmlns:p="http://schemas.openxmlformats.org/presentationml/2006/main">
  <p:tag name="AS_UNIQUEID" val="176"/>
</p:tagLst>
</file>

<file path=ppt/tags/tag155.xml><?xml version="1.0" encoding="utf-8"?>
<p:tagLst xmlns:p="http://schemas.openxmlformats.org/presentationml/2006/main">
  <p:tag name="AS_UNIQUEID" val="177"/>
</p:tagLst>
</file>

<file path=ppt/tags/tag156.xml><?xml version="1.0" encoding="utf-8"?>
<p:tagLst xmlns:p="http://schemas.openxmlformats.org/presentationml/2006/main">
  <p:tag name="AS_UNIQUEID" val="178"/>
</p:tagLst>
</file>

<file path=ppt/tags/tag157.xml><?xml version="1.0" encoding="utf-8"?>
<p:tagLst xmlns:p="http://schemas.openxmlformats.org/presentationml/2006/main">
  <p:tag name="AS_UNIQUEID" val="179"/>
</p:tagLst>
</file>

<file path=ppt/tags/tag158.xml><?xml version="1.0" encoding="utf-8"?>
<p:tagLst xmlns:p="http://schemas.openxmlformats.org/presentationml/2006/main">
  <p:tag name="AS_UNIQUEID" val="180"/>
</p:tagLst>
</file>

<file path=ppt/tags/tag159.xml><?xml version="1.0" encoding="utf-8"?>
<p:tagLst xmlns:p="http://schemas.openxmlformats.org/presentationml/2006/main">
  <p:tag name="AS_UNIQUEID" val="181"/>
</p:tagLst>
</file>

<file path=ppt/tags/tag160.xml><?xml version="1.0" encoding="utf-8"?>
<p:tagLst xmlns:p="http://schemas.openxmlformats.org/presentationml/2006/main">
  <p:tag name="AS_UNIQUEID" val="182"/>
</p:tagLst>
</file>

<file path=ppt/tags/tag161.xml><?xml version="1.0" encoding="utf-8"?>
<p:tagLst xmlns:p="http://schemas.openxmlformats.org/presentationml/2006/main">
  <p:tag name="AS_UNIQUEID" val="183"/>
</p:tagLst>
</file>

<file path=ppt/tags/tag162.xml><?xml version="1.0" encoding="utf-8"?>
<p:tagLst xmlns:p="http://schemas.openxmlformats.org/presentationml/2006/main">
  <p:tag name="AS_UNIQUEID" val="184"/>
</p:tagLst>
</file>

<file path=ppt/tags/tag163.xml><?xml version="1.0" encoding="utf-8"?>
<p:tagLst xmlns:p="http://schemas.openxmlformats.org/presentationml/2006/main">
  <p:tag name="AS_UNIQUEID" val="185"/>
</p:tagLst>
</file>

<file path=ppt/tags/tag164.xml><?xml version="1.0" encoding="utf-8"?>
<p:tagLst xmlns:p="http://schemas.openxmlformats.org/presentationml/2006/main">
  <p:tag name="AS_UNIQUEID" val="186"/>
</p:tagLst>
</file>

<file path=ppt/tags/tag165.xml><?xml version="1.0" encoding="utf-8"?>
<p:tagLst xmlns:p="http://schemas.openxmlformats.org/presentationml/2006/main">
  <p:tag name="AS_UNIQUEID" val="187"/>
</p:tagLst>
</file>

<file path=ppt/tags/tag166.xml><?xml version="1.0" encoding="utf-8"?>
<p:tagLst xmlns:p="http://schemas.openxmlformats.org/presentationml/2006/main">
  <p:tag name="AS_UNIQUEID" val="188"/>
</p:tagLst>
</file>

<file path=ppt/tags/tag167.xml><?xml version="1.0" encoding="utf-8"?>
<p:tagLst xmlns:p="http://schemas.openxmlformats.org/presentationml/2006/main">
  <p:tag name="AS_UNIQUEID" val="189"/>
</p:tagLst>
</file>

<file path=ppt/tags/tag168.xml><?xml version="1.0" encoding="utf-8"?>
<p:tagLst xmlns:p="http://schemas.openxmlformats.org/presentationml/2006/main">
  <p:tag name="AS_UNIQUEID" val="190"/>
</p:tagLst>
</file>

<file path=ppt/tags/tag169.xml><?xml version="1.0" encoding="utf-8"?>
<p:tagLst xmlns:p="http://schemas.openxmlformats.org/presentationml/2006/main">
  <p:tag name="AS_UNIQUEID" val="191"/>
</p:tagLst>
</file>

<file path=ppt/tags/tag170.xml><?xml version="1.0" encoding="utf-8"?>
<p:tagLst xmlns:p="http://schemas.openxmlformats.org/presentationml/2006/main">
  <p:tag name="AS_UNIQUEID" val="192"/>
</p:tagLst>
</file>

<file path=ppt/tags/tag171.xml><?xml version="1.0" encoding="utf-8"?>
<p:tagLst xmlns:p="http://schemas.openxmlformats.org/presentationml/2006/main">
  <p:tag name="AS_UNIQUEID" val="193"/>
</p:tagLst>
</file>

<file path=ppt/tags/tag172.xml><?xml version="1.0" encoding="utf-8"?>
<p:tagLst xmlns:p="http://schemas.openxmlformats.org/presentationml/2006/main">
  <p:tag name="AS_UNIQUEID" val="194"/>
</p:tagLst>
</file>

<file path=ppt/tags/tag173.xml><?xml version="1.0" encoding="utf-8"?>
<p:tagLst xmlns:p="http://schemas.openxmlformats.org/presentationml/2006/main">
  <p:tag name="AS_UNIQUEID" val="195"/>
</p:tagLst>
</file>

<file path=ppt/tags/tag174.xml><?xml version="1.0" encoding="utf-8"?>
<p:tagLst xmlns:p="http://schemas.openxmlformats.org/presentationml/2006/main">
  <p:tag name="AS_UNIQUEID" val="196"/>
</p:tagLst>
</file>

<file path=ppt/tags/tag175.xml><?xml version="1.0" encoding="utf-8"?>
<p:tagLst xmlns:p="http://schemas.openxmlformats.org/presentationml/2006/main">
  <p:tag name="AS_UNIQUEID" val="197"/>
</p:tagLst>
</file>

<file path=ppt/tags/tag176.xml><?xml version="1.0" encoding="utf-8"?>
<p:tagLst xmlns:p="http://schemas.openxmlformats.org/presentationml/2006/main">
  <p:tag name="AS_UNIQUEID" val="198"/>
</p:tagLst>
</file>

<file path=ppt/tags/tag177.xml><?xml version="1.0" encoding="utf-8"?>
<p:tagLst xmlns:p="http://schemas.openxmlformats.org/presentationml/2006/main">
  <p:tag name="AS_UNIQUEID" val="199"/>
</p:tagLst>
</file>

<file path=ppt/tags/tag178.xml><?xml version="1.0" encoding="utf-8"?>
<p:tagLst xmlns:p="http://schemas.openxmlformats.org/presentationml/2006/main">
  <p:tag name="AS_UNIQUEID" val="200"/>
</p:tagLst>
</file>

<file path=ppt/tags/tag179.xml><?xml version="1.0" encoding="utf-8"?>
<p:tagLst xmlns:p="http://schemas.openxmlformats.org/presentationml/2006/main">
  <p:tag name="AS_UNIQUEID" val="201"/>
</p:tagLst>
</file>

<file path=ppt/tags/tag180.xml><?xml version="1.0" encoding="utf-8"?>
<p:tagLst xmlns:p="http://schemas.openxmlformats.org/presentationml/2006/main">
  <p:tag name="AS_UNIQUEID" val="202"/>
</p:tagLst>
</file>

<file path=ppt/tags/tag181.xml><?xml version="1.0" encoding="utf-8"?>
<p:tagLst xmlns:p="http://schemas.openxmlformats.org/presentationml/2006/main">
  <p:tag name="AS_UNIQUEID" val="203"/>
</p:tagLst>
</file>

<file path=ppt/tags/tag182.xml><?xml version="1.0" encoding="utf-8"?>
<p:tagLst xmlns:p="http://schemas.openxmlformats.org/presentationml/2006/main">
  <p:tag name="AS_UNIQUEID" val="204"/>
</p:tagLst>
</file>

<file path=ppt/tags/tag183.xml><?xml version="1.0" encoding="utf-8"?>
<p:tagLst xmlns:p="http://schemas.openxmlformats.org/presentationml/2006/main">
  <p:tag name="AS_UNIQUEID" val="205"/>
</p:tagLst>
</file>

<file path=ppt/tags/tag184.xml><?xml version="1.0" encoding="utf-8"?>
<p:tagLst xmlns:p="http://schemas.openxmlformats.org/presentationml/2006/main">
  <p:tag name="AS_UNIQUEID" val="206"/>
</p:tagLst>
</file>

<file path=ppt/tags/tag185.xml><?xml version="1.0" encoding="utf-8"?>
<p:tagLst xmlns:p="http://schemas.openxmlformats.org/presentationml/2006/main">
  <p:tag name="AS_UNIQUEID" val="207"/>
</p:tagLst>
</file>

<file path=ppt/tags/tag186.xml><?xml version="1.0" encoding="utf-8"?>
<p:tagLst xmlns:p="http://schemas.openxmlformats.org/presentationml/2006/main">
  <p:tag name="AS_UNIQUEID" val="208"/>
</p:tagLst>
</file>

<file path=ppt/tags/tag187.xml><?xml version="1.0" encoding="utf-8"?>
<p:tagLst xmlns:p="http://schemas.openxmlformats.org/presentationml/2006/main">
  <p:tag name="AS_UNIQUEID" val="209"/>
</p:tagLst>
</file>

<file path=ppt/tags/tag188.xml><?xml version="1.0" encoding="utf-8"?>
<p:tagLst xmlns:p="http://schemas.openxmlformats.org/presentationml/2006/main">
  <p:tag name="AS_UNIQUEID" val="210"/>
</p:tagLst>
</file>

<file path=ppt/tags/tag189.xml><?xml version="1.0" encoding="utf-8"?>
<p:tagLst xmlns:p="http://schemas.openxmlformats.org/presentationml/2006/main">
  <p:tag name="AS_UNIQUEID" val="211"/>
</p:tagLst>
</file>

<file path=ppt/tags/tag190.xml><?xml version="1.0" encoding="utf-8"?>
<p:tagLst xmlns:p="http://schemas.openxmlformats.org/presentationml/2006/main">
  <p:tag name="AS_UNIQUEID" val="212"/>
</p:tagLst>
</file>

<file path=ppt/tags/tag191.xml><?xml version="1.0" encoding="utf-8"?>
<p:tagLst xmlns:p="http://schemas.openxmlformats.org/presentationml/2006/main">
  <p:tag name="AS_UNIQUEID" val="213"/>
</p:tagLst>
</file>

<file path=ppt/tags/tag192.xml><?xml version="1.0" encoding="utf-8"?>
<p:tagLst xmlns:p="http://schemas.openxmlformats.org/presentationml/2006/main">
  <p:tag name="AS_UNIQUEID" val="214"/>
</p:tagLst>
</file>

<file path=ppt/tags/tag193.xml><?xml version="1.0" encoding="utf-8"?>
<p:tagLst xmlns:p="http://schemas.openxmlformats.org/presentationml/2006/main">
  <p:tag name="AS_UNIQUEID" val="215"/>
</p:tagLst>
</file>

<file path=ppt/tags/tag194.xml><?xml version="1.0" encoding="utf-8"?>
<p:tagLst xmlns:p="http://schemas.openxmlformats.org/presentationml/2006/main">
  <p:tag name="AS_UNIQUEID" val="216"/>
</p:tagLst>
</file>

<file path=ppt/tags/tag195.xml><?xml version="1.0" encoding="utf-8"?>
<p:tagLst xmlns:p="http://schemas.openxmlformats.org/presentationml/2006/main">
  <p:tag name="AS_UNIQUEID" val="217"/>
</p:tagLst>
</file>

<file path=ppt/tags/tag196.xml><?xml version="1.0" encoding="utf-8"?>
<p:tagLst xmlns:p="http://schemas.openxmlformats.org/presentationml/2006/main">
  <p:tag name="AS_UNIQUEID" val="218"/>
</p:tagLst>
</file>

<file path=ppt/tags/tag197.xml><?xml version="1.0" encoding="utf-8"?>
<p:tagLst xmlns:p="http://schemas.openxmlformats.org/presentationml/2006/main">
  <p:tag name="AS_UNIQUEID" val="219"/>
</p:tagLst>
</file>

<file path=ppt/tags/tag198.xml><?xml version="1.0" encoding="utf-8"?>
<p:tagLst xmlns:p="http://schemas.openxmlformats.org/presentationml/2006/main">
  <p:tag name="AS_UNIQUEID" val="220"/>
</p:tagLst>
</file>

<file path=ppt/tags/tag199.xml><?xml version="1.0" encoding="utf-8"?>
<p:tagLst xmlns:p="http://schemas.openxmlformats.org/presentationml/2006/main">
  <p:tag name="AS_UNIQUEID" val="221"/>
</p:tagLst>
</file>

<file path=ppt/tags/tag200.xml><?xml version="1.0" encoding="utf-8"?>
<p:tagLst xmlns:p="http://schemas.openxmlformats.org/presentationml/2006/main">
  <p:tag name="AS_UNIQUEID" val="222"/>
</p:tagLst>
</file>

<file path=ppt/tags/tag201.xml><?xml version="1.0" encoding="utf-8"?>
<p:tagLst xmlns:p="http://schemas.openxmlformats.org/presentationml/2006/main">
  <p:tag name="AS_UNIQUEID" val="223"/>
</p:tagLst>
</file>

<file path=ppt/tags/tag202.xml><?xml version="1.0" encoding="utf-8"?>
<p:tagLst xmlns:p="http://schemas.openxmlformats.org/presentationml/2006/main">
  <p:tag name="AS_UNIQUEID" val="224"/>
</p:tagLst>
</file>

<file path=ppt/tags/tag203.xml><?xml version="1.0" encoding="utf-8"?>
<p:tagLst xmlns:p="http://schemas.openxmlformats.org/presentationml/2006/main">
  <p:tag name="AS_UNIQUEID" val="225"/>
</p:tagLst>
</file>

<file path=ppt/tags/tag204.xml><?xml version="1.0" encoding="utf-8"?>
<p:tagLst xmlns:p="http://schemas.openxmlformats.org/presentationml/2006/main">
  <p:tag name="AS_UNIQUEID" val="712"/>
</p:tagLst>
</file>

<file path=ppt/tags/tag205.xml><?xml version="1.0" encoding="utf-8"?>
<p:tagLst xmlns:p="http://schemas.openxmlformats.org/presentationml/2006/main">
  <p:tag name="AS_UNIQUEID" val="227"/>
</p:tagLst>
</file>

<file path=ppt/tags/tag206.xml><?xml version="1.0" encoding="utf-8"?>
<p:tagLst xmlns:p="http://schemas.openxmlformats.org/presentationml/2006/main">
  <p:tag name="AS_UNIQUEID" val="228"/>
</p:tagLst>
</file>

<file path=ppt/tags/tag207.xml><?xml version="1.0" encoding="utf-8"?>
<p:tagLst xmlns:p="http://schemas.openxmlformats.org/presentationml/2006/main">
  <p:tag name="AS_UNIQUEID" val="229"/>
</p:tagLst>
</file>

<file path=ppt/tags/tag208.xml><?xml version="1.0" encoding="utf-8"?>
<p:tagLst xmlns:p="http://schemas.openxmlformats.org/presentationml/2006/main">
  <p:tag name="AS_UNIQUEID" val="230"/>
</p:tagLst>
</file>

<file path=ppt/tags/tag209.xml><?xml version="1.0" encoding="utf-8"?>
<p:tagLst xmlns:p="http://schemas.openxmlformats.org/presentationml/2006/main">
  <p:tag name="AS_UNIQUEID" val="713"/>
</p:tagLst>
</file>

<file path=ppt/tags/tag210.xml><?xml version="1.0" encoding="utf-8"?>
<p:tagLst xmlns:p="http://schemas.openxmlformats.org/presentationml/2006/main">
  <p:tag name="AS_UNIQUEID" val="232"/>
</p:tagLst>
</file>

<file path=ppt/tags/tag211.xml><?xml version="1.0" encoding="utf-8"?>
<p:tagLst xmlns:p="http://schemas.openxmlformats.org/presentationml/2006/main">
  <p:tag name="AS_UNIQUEID" val="233"/>
</p:tagLst>
</file>

<file path=ppt/tags/tag212.xml><?xml version="1.0" encoding="utf-8"?>
<p:tagLst xmlns:p="http://schemas.openxmlformats.org/presentationml/2006/main">
  <p:tag name="AS_UNIQUEID" val="234"/>
</p:tagLst>
</file>

<file path=ppt/tags/tag213.xml><?xml version="1.0" encoding="utf-8"?>
<p:tagLst xmlns:p="http://schemas.openxmlformats.org/presentationml/2006/main">
  <p:tag name="AS_UNIQUEID" val="235"/>
</p:tagLst>
</file>

<file path=ppt/tags/tag214.xml><?xml version="1.0" encoding="utf-8"?>
<p:tagLst xmlns:p="http://schemas.openxmlformats.org/presentationml/2006/main">
  <p:tag name="AS_UNIQUEID" val="236"/>
</p:tagLst>
</file>

<file path=ppt/tags/tag215.xml><?xml version="1.0" encoding="utf-8"?>
<p:tagLst xmlns:p="http://schemas.openxmlformats.org/presentationml/2006/main">
  <p:tag name="AS_UNIQUEID" val="237"/>
</p:tagLst>
</file>

<file path=ppt/tags/tag216.xml><?xml version="1.0" encoding="utf-8"?>
<p:tagLst xmlns:p="http://schemas.openxmlformats.org/presentationml/2006/main">
  <p:tag name="AS_UNIQUEID" val="238"/>
</p:tagLst>
</file>

<file path=ppt/tags/tag217.xml><?xml version="1.0" encoding="utf-8"?>
<p:tagLst xmlns:p="http://schemas.openxmlformats.org/presentationml/2006/main">
  <p:tag name="AS_UNIQUEID" val="239"/>
</p:tagLst>
</file>

<file path=ppt/tags/tag218.xml><?xml version="1.0" encoding="utf-8"?>
<p:tagLst xmlns:p="http://schemas.openxmlformats.org/presentationml/2006/main">
  <p:tag name="AS_UNIQUEID" val="240"/>
</p:tagLst>
</file>

<file path=ppt/tags/tag219.xml><?xml version="1.0" encoding="utf-8"?>
<p:tagLst xmlns:p="http://schemas.openxmlformats.org/presentationml/2006/main">
  <p:tag name="AS_UNIQUEID" val="241"/>
</p:tagLst>
</file>

<file path=ppt/tags/tag220.xml><?xml version="1.0" encoding="utf-8"?>
<p:tagLst xmlns:p="http://schemas.openxmlformats.org/presentationml/2006/main">
  <p:tag name="AS_UNIQUEID" val="242"/>
</p:tagLst>
</file>

<file path=ppt/tags/tag221.xml><?xml version="1.0" encoding="utf-8"?>
<p:tagLst xmlns:p="http://schemas.openxmlformats.org/presentationml/2006/main">
  <p:tag name="AS_UNIQUEID" val="243"/>
</p:tagLst>
</file>

<file path=ppt/tags/tag222.xml><?xml version="1.0" encoding="utf-8"?>
<p:tagLst xmlns:p="http://schemas.openxmlformats.org/presentationml/2006/main">
  <p:tag name="AS_UNIQUEID" val="244"/>
</p:tagLst>
</file>

<file path=ppt/tags/tag223.xml><?xml version="1.0" encoding="utf-8"?>
<p:tagLst xmlns:p="http://schemas.openxmlformats.org/presentationml/2006/main">
  <p:tag name="AS_UNIQUEID" val="245"/>
</p:tagLst>
</file>

<file path=ppt/tags/tag224.xml><?xml version="1.0" encoding="utf-8"?>
<p:tagLst xmlns:p="http://schemas.openxmlformats.org/presentationml/2006/main">
  <p:tag name="AS_UNIQUEID" val="246"/>
</p:tagLst>
</file>

<file path=ppt/tags/tag225.xml><?xml version="1.0" encoding="utf-8"?>
<p:tagLst xmlns:p="http://schemas.openxmlformats.org/presentationml/2006/main">
  <p:tag name="AS_UNIQUEID" val="247"/>
</p:tagLst>
</file>

<file path=ppt/tags/tag226.xml><?xml version="1.0" encoding="utf-8"?>
<p:tagLst xmlns:p="http://schemas.openxmlformats.org/presentationml/2006/main">
  <p:tag name="AS_UNIQUEID" val="248"/>
</p:tagLst>
</file>

<file path=ppt/tags/tag227.xml><?xml version="1.0" encoding="utf-8"?>
<p:tagLst xmlns:p="http://schemas.openxmlformats.org/presentationml/2006/main">
  <p:tag name="AS_UNIQUEID" val="249"/>
</p:tagLst>
</file>

<file path=ppt/tags/tag228.xml><?xml version="1.0" encoding="utf-8"?>
<p:tagLst xmlns:p="http://schemas.openxmlformats.org/presentationml/2006/main">
  <p:tag name="AS_UNIQUEID" val="250"/>
</p:tagLst>
</file>

<file path=ppt/tags/tag229.xml><?xml version="1.0" encoding="utf-8"?>
<p:tagLst xmlns:p="http://schemas.openxmlformats.org/presentationml/2006/main">
  <p:tag name="AS_UNIQUEID" val="251"/>
</p:tagLst>
</file>

<file path=ppt/tags/tag230.xml><?xml version="1.0" encoding="utf-8"?>
<p:tagLst xmlns:p="http://schemas.openxmlformats.org/presentationml/2006/main">
  <p:tag name="AS_UNIQUEID" val="252"/>
</p:tagLst>
</file>

<file path=ppt/tags/tag231.xml><?xml version="1.0" encoding="utf-8"?>
<p:tagLst xmlns:p="http://schemas.openxmlformats.org/presentationml/2006/main">
  <p:tag name="AS_UNIQUEID" val="253"/>
</p:tagLst>
</file>

<file path=ppt/tags/tag232.xml><?xml version="1.0" encoding="utf-8"?>
<p:tagLst xmlns:p="http://schemas.openxmlformats.org/presentationml/2006/main">
  <p:tag name="AS_UNIQUEID" val="254"/>
</p:tagLst>
</file>

<file path=ppt/tags/tag233.xml><?xml version="1.0" encoding="utf-8"?>
<p:tagLst xmlns:p="http://schemas.openxmlformats.org/presentationml/2006/main">
  <p:tag name="AS_UNIQUEID" val="255"/>
</p:tagLst>
</file>

<file path=ppt/tags/tag234.xml><?xml version="1.0" encoding="utf-8"?>
<p:tagLst xmlns:p="http://schemas.openxmlformats.org/presentationml/2006/main">
  <p:tag name="AS_UNIQUEID" val="256"/>
</p:tagLst>
</file>

<file path=ppt/tags/tag235.xml><?xml version="1.0" encoding="utf-8"?>
<p:tagLst xmlns:p="http://schemas.openxmlformats.org/presentationml/2006/main">
  <p:tag name="AS_UNIQUEID" val="257"/>
</p:tagLst>
</file>

<file path=ppt/tags/tag236.xml><?xml version="1.0" encoding="utf-8"?>
<p:tagLst xmlns:p="http://schemas.openxmlformats.org/presentationml/2006/main">
  <p:tag name="AS_UNIQUEID" val="258"/>
</p:tagLst>
</file>

<file path=ppt/tags/tag237.xml><?xml version="1.0" encoding="utf-8"?>
<p:tagLst xmlns:p="http://schemas.openxmlformats.org/presentationml/2006/main">
  <p:tag name="AS_UNIQUEID" val="259"/>
</p:tagLst>
</file>

<file path=ppt/tags/tag238.xml><?xml version="1.0" encoding="utf-8"?>
<p:tagLst xmlns:p="http://schemas.openxmlformats.org/presentationml/2006/main">
  <p:tag name="AS_UNIQUEID" val="260"/>
</p:tagLst>
</file>

<file path=ppt/tags/tag239.xml><?xml version="1.0" encoding="utf-8"?>
<p:tagLst xmlns:p="http://schemas.openxmlformats.org/presentationml/2006/main">
  <p:tag name="AS_UNIQUEID" val="261"/>
</p:tagLst>
</file>

<file path=ppt/tags/tag240.xml><?xml version="1.0" encoding="utf-8"?>
<p:tagLst xmlns:p="http://schemas.openxmlformats.org/presentationml/2006/main">
  <p:tag name="AS_UNIQUEID" val="262"/>
</p:tagLst>
</file>

<file path=ppt/tags/tag241.xml><?xml version="1.0" encoding="utf-8"?>
<p:tagLst xmlns:p="http://schemas.openxmlformats.org/presentationml/2006/main">
  <p:tag name="AS_UNIQUEID" val="263"/>
</p:tagLst>
</file>

<file path=ppt/tags/tag242.xml><?xml version="1.0" encoding="utf-8"?>
<p:tagLst xmlns:p="http://schemas.openxmlformats.org/presentationml/2006/main">
  <p:tag name="AS_UNIQUEID" val="264"/>
</p:tagLst>
</file>

<file path=ppt/tags/tag243.xml><?xml version="1.0" encoding="utf-8"?>
<p:tagLst xmlns:p="http://schemas.openxmlformats.org/presentationml/2006/main">
  <p:tag name="AS_UNIQUEID" val="265"/>
</p:tagLst>
</file>

<file path=ppt/tags/tag244.xml><?xml version="1.0" encoding="utf-8"?>
<p:tagLst xmlns:p="http://schemas.openxmlformats.org/presentationml/2006/main">
  <p:tag name="AS_UNIQUEID" val="266"/>
</p:tagLst>
</file>

<file path=ppt/tags/tag245.xml><?xml version="1.0" encoding="utf-8"?>
<p:tagLst xmlns:p="http://schemas.openxmlformats.org/presentationml/2006/main">
  <p:tag name="AS_UNIQUEID" val="267"/>
</p:tagLst>
</file>

<file path=ppt/tags/tag246.xml><?xml version="1.0" encoding="utf-8"?>
<p:tagLst xmlns:p="http://schemas.openxmlformats.org/presentationml/2006/main">
  <p:tag name="AS_UNIQUEID" val="268"/>
</p:tagLst>
</file>

<file path=ppt/tags/tag247.xml><?xml version="1.0" encoding="utf-8"?>
<p:tagLst xmlns:p="http://schemas.openxmlformats.org/presentationml/2006/main">
  <p:tag name="AS_UNIQUEID" val="269"/>
</p:tagLst>
</file>

<file path=ppt/tags/tag248.xml><?xml version="1.0" encoding="utf-8"?>
<p:tagLst xmlns:p="http://schemas.openxmlformats.org/presentationml/2006/main">
  <p:tag name="AS_UNIQUEID" val="270"/>
</p:tagLst>
</file>

<file path=ppt/tags/tag249.xml><?xml version="1.0" encoding="utf-8"?>
<p:tagLst xmlns:p="http://schemas.openxmlformats.org/presentationml/2006/main">
  <p:tag name="AS_UNIQUEID" val="271"/>
</p:tagLst>
</file>

<file path=ppt/tags/tag250.xml><?xml version="1.0" encoding="utf-8"?>
<p:tagLst xmlns:p="http://schemas.openxmlformats.org/presentationml/2006/main">
  <p:tag name="AS_UNIQUEID" val="272"/>
</p:tagLst>
</file>

<file path=ppt/tags/tag251.xml><?xml version="1.0" encoding="utf-8"?>
<p:tagLst xmlns:p="http://schemas.openxmlformats.org/presentationml/2006/main">
  <p:tag name="AS_UNIQUEID" val="273"/>
</p:tagLst>
</file>

<file path=ppt/tags/tag252.xml><?xml version="1.0" encoding="utf-8"?>
<p:tagLst xmlns:p="http://schemas.openxmlformats.org/presentationml/2006/main">
  <p:tag name="AS_UNIQUEID" val="274"/>
</p:tagLst>
</file>

<file path=ppt/tags/tag253.xml><?xml version="1.0" encoding="utf-8"?>
<p:tagLst xmlns:p="http://schemas.openxmlformats.org/presentationml/2006/main">
  <p:tag name="AS_UNIQUEID" val="275"/>
</p:tagLst>
</file>

<file path=ppt/tags/tag254.xml><?xml version="1.0" encoding="utf-8"?>
<p:tagLst xmlns:p="http://schemas.openxmlformats.org/presentationml/2006/main">
  <p:tag name="AS_UNIQUEID" val="276"/>
</p:tagLst>
</file>

<file path=ppt/tags/tag255.xml><?xml version="1.0" encoding="utf-8"?>
<p:tagLst xmlns:p="http://schemas.openxmlformats.org/presentationml/2006/main">
  <p:tag name="AS_UNIQUEID" val="277"/>
</p:tagLst>
</file>

<file path=ppt/tags/tag256.xml><?xml version="1.0" encoding="utf-8"?>
<p:tagLst xmlns:p="http://schemas.openxmlformats.org/presentationml/2006/main">
  <p:tag name="AS_UNIQUEID" val="278"/>
</p:tagLst>
</file>

<file path=ppt/tags/tag257.xml><?xml version="1.0" encoding="utf-8"?>
<p:tagLst xmlns:p="http://schemas.openxmlformats.org/presentationml/2006/main">
  <p:tag name="AS_UNIQUEID" val="279"/>
</p:tagLst>
</file>

<file path=ppt/tags/tag258.xml><?xml version="1.0" encoding="utf-8"?>
<p:tagLst xmlns:p="http://schemas.openxmlformats.org/presentationml/2006/main">
  <p:tag name="AS_UNIQUEID" val="280"/>
</p:tagLst>
</file>

<file path=ppt/tags/tag259.xml><?xml version="1.0" encoding="utf-8"?>
<p:tagLst xmlns:p="http://schemas.openxmlformats.org/presentationml/2006/main">
  <p:tag name="AS_UNIQUEID" val="281"/>
</p:tagLst>
</file>

<file path=ppt/tags/tag260.xml><?xml version="1.0" encoding="utf-8"?>
<p:tagLst xmlns:p="http://schemas.openxmlformats.org/presentationml/2006/main">
  <p:tag name="AS_UNIQUEID" val="282"/>
</p:tagLst>
</file>

<file path=ppt/tags/tag261.xml><?xml version="1.0" encoding="utf-8"?>
<p:tagLst xmlns:p="http://schemas.openxmlformats.org/presentationml/2006/main">
  <p:tag name="AS_UNIQUEID" val="283"/>
</p:tagLst>
</file>

<file path=ppt/tags/tag262.xml><?xml version="1.0" encoding="utf-8"?>
<p:tagLst xmlns:p="http://schemas.openxmlformats.org/presentationml/2006/main">
  <p:tag name="AS_UNIQUEID" val="284"/>
</p:tagLst>
</file>

<file path=ppt/tags/tag263.xml><?xml version="1.0" encoding="utf-8"?>
<p:tagLst xmlns:p="http://schemas.openxmlformats.org/presentationml/2006/main">
  <p:tag name="AS_UNIQUEID" val="285"/>
</p:tagLst>
</file>

<file path=ppt/tags/tag264.xml><?xml version="1.0" encoding="utf-8"?>
<p:tagLst xmlns:p="http://schemas.openxmlformats.org/presentationml/2006/main">
  <p:tag name="AS_UNIQUEID" val="286"/>
</p:tagLst>
</file>

<file path=ppt/tags/tag265.xml><?xml version="1.0" encoding="utf-8"?>
<p:tagLst xmlns:p="http://schemas.openxmlformats.org/presentationml/2006/main">
  <p:tag name="AS_UNIQUEID" val="287"/>
</p:tagLst>
</file>

<file path=ppt/tags/tag266.xml><?xml version="1.0" encoding="utf-8"?>
<p:tagLst xmlns:p="http://schemas.openxmlformats.org/presentationml/2006/main">
  <p:tag name="AS_UNIQUEID" val="288"/>
</p:tagLst>
</file>

<file path=ppt/tags/tag267.xml><?xml version="1.0" encoding="utf-8"?>
<p:tagLst xmlns:p="http://schemas.openxmlformats.org/presentationml/2006/main">
  <p:tag name="AS_UNIQUEID" val="289"/>
</p:tagLst>
</file>

<file path=ppt/tags/tag268.xml><?xml version="1.0" encoding="utf-8"?>
<p:tagLst xmlns:p="http://schemas.openxmlformats.org/presentationml/2006/main">
  <p:tag name="AS_UNIQUEID" val="290"/>
</p:tagLst>
</file>

<file path=ppt/tags/tag269.xml><?xml version="1.0" encoding="utf-8"?>
<p:tagLst xmlns:p="http://schemas.openxmlformats.org/presentationml/2006/main">
  <p:tag name="AS_UNIQUEID" val="291"/>
</p:tagLst>
</file>

<file path=ppt/tags/tag270.xml><?xml version="1.0" encoding="utf-8"?>
<p:tagLst xmlns:p="http://schemas.openxmlformats.org/presentationml/2006/main">
  <p:tag name="AS_UNIQUEID" val="292"/>
</p:tagLst>
</file>

<file path=ppt/tags/tag271.xml><?xml version="1.0" encoding="utf-8"?>
<p:tagLst xmlns:p="http://schemas.openxmlformats.org/presentationml/2006/main">
  <p:tag name="AS_UNIQUEID" val="293"/>
</p:tagLst>
</file>

<file path=ppt/tags/tag272.xml><?xml version="1.0" encoding="utf-8"?>
<p:tagLst xmlns:p="http://schemas.openxmlformats.org/presentationml/2006/main">
  <p:tag name="AS_UNIQUEID" val="294"/>
</p:tagLst>
</file>

<file path=ppt/tags/tag273.xml><?xml version="1.0" encoding="utf-8"?>
<p:tagLst xmlns:p="http://schemas.openxmlformats.org/presentationml/2006/main">
  <p:tag name="AS_UNIQUEID" val="295"/>
</p:tagLst>
</file>

<file path=ppt/tags/tag274.xml><?xml version="1.0" encoding="utf-8"?>
<p:tagLst xmlns:p="http://schemas.openxmlformats.org/presentationml/2006/main">
  <p:tag name="AS_UNIQUEID" val="296"/>
</p:tagLst>
</file>

<file path=ppt/tags/tag275.xml><?xml version="1.0" encoding="utf-8"?>
<p:tagLst xmlns:p="http://schemas.openxmlformats.org/presentationml/2006/main">
  <p:tag name="AS_UNIQUEID" val="297"/>
</p:tagLst>
</file>

<file path=ppt/tags/tag276.xml><?xml version="1.0" encoding="utf-8"?>
<p:tagLst xmlns:p="http://schemas.openxmlformats.org/presentationml/2006/main">
  <p:tag name="AS_UNIQUEID" val="298"/>
</p:tagLst>
</file>

<file path=ppt/tags/tag277.xml><?xml version="1.0" encoding="utf-8"?>
<p:tagLst xmlns:p="http://schemas.openxmlformats.org/presentationml/2006/main">
  <p:tag name="AS_UNIQUEID" val="299"/>
</p:tagLst>
</file>

<file path=ppt/tags/tag278.xml><?xml version="1.0" encoding="utf-8"?>
<p:tagLst xmlns:p="http://schemas.openxmlformats.org/presentationml/2006/main">
  <p:tag name="AS_UNIQUEID" val="300"/>
</p:tagLst>
</file>

<file path=ppt/tags/tag279.xml><?xml version="1.0" encoding="utf-8"?>
<p:tagLst xmlns:p="http://schemas.openxmlformats.org/presentationml/2006/main">
  <p:tag name="AS_UNIQUEID" val="301"/>
</p:tagLst>
</file>

<file path=ppt/tags/tag280.xml><?xml version="1.0" encoding="utf-8"?>
<p:tagLst xmlns:p="http://schemas.openxmlformats.org/presentationml/2006/main">
  <p:tag name="AS_UNIQUEID" val="302"/>
</p:tagLst>
</file>

<file path=ppt/tags/tag281.xml><?xml version="1.0" encoding="utf-8"?>
<p:tagLst xmlns:p="http://schemas.openxmlformats.org/presentationml/2006/main">
  <p:tag name="AS_UNIQUEID" val="303"/>
</p:tagLst>
</file>

<file path=ppt/tags/tag282.xml><?xml version="1.0" encoding="utf-8"?>
<p:tagLst xmlns:p="http://schemas.openxmlformats.org/presentationml/2006/main">
  <p:tag name="AS_UNIQUEID" val="304"/>
</p:tagLst>
</file>

<file path=ppt/tags/tag283.xml><?xml version="1.0" encoding="utf-8"?>
<p:tagLst xmlns:p="http://schemas.openxmlformats.org/presentationml/2006/main">
  <p:tag name="AS_UNIQUEID" val="305"/>
</p:tagLst>
</file>

<file path=ppt/tags/tag284.xml><?xml version="1.0" encoding="utf-8"?>
<p:tagLst xmlns:p="http://schemas.openxmlformats.org/presentationml/2006/main">
  <p:tag name="AS_UNIQUEID" val="714"/>
</p:tagLst>
</file>

<file path=ppt/tags/tag285.xml><?xml version="1.0" encoding="utf-8"?>
<p:tagLst xmlns:p="http://schemas.openxmlformats.org/presentationml/2006/main">
  <p:tag name="AS_UNIQUEID" val="307"/>
</p:tagLst>
</file>

<file path=ppt/tags/tag286.xml><?xml version="1.0" encoding="utf-8"?>
<p:tagLst xmlns:p="http://schemas.openxmlformats.org/presentationml/2006/main">
  <p:tag name="AS_UNIQUEID" val="308"/>
</p:tagLst>
</file>

<file path=ppt/tags/tag287.xml><?xml version="1.0" encoding="utf-8"?>
<p:tagLst xmlns:p="http://schemas.openxmlformats.org/presentationml/2006/main">
  <p:tag name="AS_UNIQUEID" val="309"/>
</p:tagLst>
</file>

<file path=ppt/tags/tag288.xml><?xml version="1.0" encoding="utf-8"?>
<p:tagLst xmlns:p="http://schemas.openxmlformats.org/presentationml/2006/main">
  <p:tag name="AS_UNIQUEID" val="310"/>
</p:tagLst>
</file>

<file path=ppt/tags/tag289.xml><?xml version="1.0" encoding="utf-8"?>
<p:tagLst xmlns:p="http://schemas.openxmlformats.org/presentationml/2006/main">
  <p:tag name="AS_UNIQUEID" val="715"/>
</p:tagLst>
</file>

<file path=ppt/tags/tag290.xml><?xml version="1.0" encoding="utf-8"?>
<p:tagLst xmlns:p="http://schemas.openxmlformats.org/presentationml/2006/main">
  <p:tag name="AS_UNIQUEID" val="312"/>
</p:tagLst>
</file>

<file path=ppt/tags/tag291.xml><?xml version="1.0" encoding="utf-8"?>
<p:tagLst xmlns:p="http://schemas.openxmlformats.org/presentationml/2006/main">
  <p:tag name="AS_UNIQUEID" val="313"/>
</p:tagLst>
</file>

<file path=ppt/tags/tag292.xml><?xml version="1.0" encoding="utf-8"?>
<p:tagLst xmlns:p="http://schemas.openxmlformats.org/presentationml/2006/main">
  <p:tag name="AS_UNIQUEID" val="314"/>
</p:tagLst>
</file>

<file path=ppt/tags/tag293.xml><?xml version="1.0" encoding="utf-8"?>
<p:tagLst xmlns:p="http://schemas.openxmlformats.org/presentationml/2006/main">
  <p:tag name="AS_UNIQUEID" val="315"/>
</p:tagLst>
</file>

<file path=ppt/tags/tag294.xml><?xml version="1.0" encoding="utf-8"?>
<p:tagLst xmlns:p="http://schemas.openxmlformats.org/presentationml/2006/main">
  <p:tag name="AS_UNIQUEID" val="316"/>
</p:tagLst>
</file>

<file path=ppt/tags/tag295.xml><?xml version="1.0" encoding="utf-8"?>
<p:tagLst xmlns:p="http://schemas.openxmlformats.org/presentationml/2006/main">
  <p:tag name="AS_UNIQUEID" val="317"/>
</p:tagLst>
</file>

<file path=ppt/tags/tag296.xml><?xml version="1.0" encoding="utf-8"?>
<p:tagLst xmlns:p="http://schemas.openxmlformats.org/presentationml/2006/main">
  <p:tag name="AS_UNIQUEID" val="318"/>
</p:tagLst>
</file>

<file path=ppt/tags/tag297.xml><?xml version="1.0" encoding="utf-8"?>
<p:tagLst xmlns:p="http://schemas.openxmlformats.org/presentationml/2006/main">
  <p:tag name="AS_UNIQUEID" val="319"/>
</p:tagLst>
</file>

<file path=ppt/tags/tag298.xml><?xml version="1.0" encoding="utf-8"?>
<p:tagLst xmlns:p="http://schemas.openxmlformats.org/presentationml/2006/main">
  <p:tag name="AS_UNIQUEID" val="320"/>
</p:tagLst>
</file>

<file path=ppt/tags/tag299.xml><?xml version="1.0" encoding="utf-8"?>
<p:tagLst xmlns:p="http://schemas.openxmlformats.org/presentationml/2006/main">
  <p:tag name="AS_UNIQUEID" val="321"/>
</p:tagLst>
</file>

<file path=ppt/tags/tag300.xml><?xml version="1.0" encoding="utf-8"?>
<p:tagLst xmlns:p="http://schemas.openxmlformats.org/presentationml/2006/main">
  <p:tag name="AS_UNIQUEID" val="322"/>
</p:tagLst>
</file>

<file path=ppt/tags/tag301.xml><?xml version="1.0" encoding="utf-8"?>
<p:tagLst xmlns:p="http://schemas.openxmlformats.org/presentationml/2006/main">
  <p:tag name="AS_UNIQUEID" val="323"/>
</p:tagLst>
</file>

<file path=ppt/tags/tag302.xml><?xml version="1.0" encoding="utf-8"?>
<p:tagLst xmlns:p="http://schemas.openxmlformats.org/presentationml/2006/main">
  <p:tag name="AS_UNIQUEID" val="324"/>
</p:tagLst>
</file>

<file path=ppt/tags/tag303.xml><?xml version="1.0" encoding="utf-8"?>
<p:tagLst xmlns:p="http://schemas.openxmlformats.org/presentationml/2006/main">
  <p:tag name="AS_UNIQUEID" val="325"/>
</p:tagLst>
</file>

<file path=ppt/tags/tag304.xml><?xml version="1.0" encoding="utf-8"?>
<p:tagLst xmlns:p="http://schemas.openxmlformats.org/presentationml/2006/main">
  <p:tag name="AS_UNIQUEID" val="326"/>
</p:tagLst>
</file>

<file path=ppt/tags/tag305.xml><?xml version="1.0" encoding="utf-8"?>
<p:tagLst xmlns:p="http://schemas.openxmlformats.org/presentationml/2006/main">
  <p:tag name="AS_UNIQUEID" val="327"/>
</p:tagLst>
</file>

<file path=ppt/tags/tag306.xml><?xml version="1.0" encoding="utf-8"?>
<p:tagLst xmlns:p="http://schemas.openxmlformats.org/presentationml/2006/main">
  <p:tag name="AS_UNIQUEID" val="328"/>
</p:tagLst>
</file>

<file path=ppt/tags/tag307.xml><?xml version="1.0" encoding="utf-8"?>
<p:tagLst xmlns:p="http://schemas.openxmlformats.org/presentationml/2006/main">
  <p:tag name="AS_UNIQUEID" val="329"/>
</p:tagLst>
</file>

<file path=ppt/tags/tag308.xml><?xml version="1.0" encoding="utf-8"?>
<p:tagLst xmlns:p="http://schemas.openxmlformats.org/presentationml/2006/main">
  <p:tag name="AS_UNIQUEID" val="330"/>
</p:tagLst>
</file>

<file path=ppt/tags/tag309.xml><?xml version="1.0" encoding="utf-8"?>
<p:tagLst xmlns:p="http://schemas.openxmlformats.org/presentationml/2006/main">
  <p:tag name="AS_UNIQUEID" val="331"/>
</p:tagLst>
</file>

<file path=ppt/tags/tag310.xml><?xml version="1.0" encoding="utf-8"?>
<p:tagLst xmlns:p="http://schemas.openxmlformats.org/presentationml/2006/main">
  <p:tag name="AS_UNIQUEID" val="332"/>
</p:tagLst>
</file>

<file path=ppt/tags/tag311.xml><?xml version="1.0" encoding="utf-8"?>
<p:tagLst xmlns:p="http://schemas.openxmlformats.org/presentationml/2006/main">
  <p:tag name="AS_UNIQUEID" val="333"/>
</p:tagLst>
</file>

<file path=ppt/tags/tag312.xml><?xml version="1.0" encoding="utf-8"?>
<p:tagLst xmlns:p="http://schemas.openxmlformats.org/presentationml/2006/main">
  <p:tag name="AS_UNIQUEID" val="334"/>
</p:tagLst>
</file>

<file path=ppt/tags/tag313.xml><?xml version="1.0" encoding="utf-8"?>
<p:tagLst xmlns:p="http://schemas.openxmlformats.org/presentationml/2006/main">
  <p:tag name="AS_UNIQUEID" val="335"/>
</p:tagLst>
</file>

<file path=ppt/tags/tag314.xml><?xml version="1.0" encoding="utf-8"?>
<p:tagLst xmlns:p="http://schemas.openxmlformats.org/presentationml/2006/main">
  <p:tag name="AS_UNIQUEID" val="336"/>
</p:tagLst>
</file>

<file path=ppt/tags/tag315.xml><?xml version="1.0" encoding="utf-8"?>
<p:tagLst xmlns:p="http://schemas.openxmlformats.org/presentationml/2006/main">
  <p:tag name="AS_UNIQUEID" val="337"/>
</p:tagLst>
</file>

<file path=ppt/tags/tag316.xml><?xml version="1.0" encoding="utf-8"?>
<p:tagLst xmlns:p="http://schemas.openxmlformats.org/presentationml/2006/main">
  <p:tag name="AS_UNIQUEID" val="338"/>
</p:tagLst>
</file>

<file path=ppt/tags/tag317.xml><?xml version="1.0" encoding="utf-8"?>
<p:tagLst xmlns:p="http://schemas.openxmlformats.org/presentationml/2006/main">
  <p:tag name="AS_UNIQUEID" val="339"/>
</p:tagLst>
</file>

<file path=ppt/tags/tag318.xml><?xml version="1.0" encoding="utf-8"?>
<p:tagLst xmlns:p="http://schemas.openxmlformats.org/presentationml/2006/main">
  <p:tag name="AS_UNIQUEID" val="340"/>
</p:tagLst>
</file>

<file path=ppt/tags/tag319.xml><?xml version="1.0" encoding="utf-8"?>
<p:tagLst xmlns:p="http://schemas.openxmlformats.org/presentationml/2006/main">
  <p:tag name="AS_UNIQUEID" val="341"/>
</p:tagLst>
</file>

<file path=ppt/tags/tag320.xml><?xml version="1.0" encoding="utf-8"?>
<p:tagLst xmlns:p="http://schemas.openxmlformats.org/presentationml/2006/main">
  <p:tag name="AS_UNIQUEID" val="342"/>
</p:tagLst>
</file>

<file path=ppt/tags/tag321.xml><?xml version="1.0" encoding="utf-8"?>
<p:tagLst xmlns:p="http://schemas.openxmlformats.org/presentationml/2006/main">
  <p:tag name="AS_UNIQUEID" val="343"/>
</p:tagLst>
</file>

<file path=ppt/tags/tag322.xml><?xml version="1.0" encoding="utf-8"?>
<p:tagLst xmlns:p="http://schemas.openxmlformats.org/presentationml/2006/main">
  <p:tag name="AS_UNIQUEID" val="344"/>
</p:tagLst>
</file>

<file path=ppt/tags/tag323.xml><?xml version="1.0" encoding="utf-8"?>
<p:tagLst xmlns:p="http://schemas.openxmlformats.org/presentationml/2006/main">
  <p:tag name="AS_UNIQUEID" val="345"/>
</p:tagLst>
</file>

<file path=ppt/tags/tag324.xml><?xml version="1.0" encoding="utf-8"?>
<p:tagLst xmlns:p="http://schemas.openxmlformats.org/presentationml/2006/main">
  <p:tag name="AS_UNIQUEID" val="346"/>
</p:tagLst>
</file>

<file path=ppt/tags/tag325.xml><?xml version="1.0" encoding="utf-8"?>
<p:tagLst xmlns:p="http://schemas.openxmlformats.org/presentationml/2006/main">
  <p:tag name="AS_UNIQUEID" val="347"/>
</p:tagLst>
</file>

<file path=ppt/tags/tag326.xml><?xml version="1.0" encoding="utf-8"?>
<p:tagLst xmlns:p="http://schemas.openxmlformats.org/presentationml/2006/main">
  <p:tag name="AS_UNIQUEID" val="348"/>
</p:tagLst>
</file>

<file path=ppt/tags/tag327.xml><?xml version="1.0" encoding="utf-8"?>
<p:tagLst xmlns:p="http://schemas.openxmlformats.org/presentationml/2006/main">
  <p:tag name="AS_UNIQUEID" val="349"/>
</p:tagLst>
</file>

<file path=ppt/tags/tag328.xml><?xml version="1.0" encoding="utf-8"?>
<p:tagLst xmlns:p="http://schemas.openxmlformats.org/presentationml/2006/main">
  <p:tag name="AS_UNIQUEID" val="350"/>
</p:tagLst>
</file>

<file path=ppt/tags/tag329.xml><?xml version="1.0" encoding="utf-8"?>
<p:tagLst xmlns:p="http://schemas.openxmlformats.org/presentationml/2006/main">
  <p:tag name="AS_UNIQUEID" val="351"/>
</p:tagLst>
</file>

<file path=ppt/tags/tag330.xml><?xml version="1.0" encoding="utf-8"?>
<p:tagLst xmlns:p="http://schemas.openxmlformats.org/presentationml/2006/main">
  <p:tag name="AS_UNIQUEID" val="352"/>
</p:tagLst>
</file>

<file path=ppt/tags/tag331.xml><?xml version="1.0" encoding="utf-8"?>
<p:tagLst xmlns:p="http://schemas.openxmlformats.org/presentationml/2006/main">
  <p:tag name="AS_UNIQUEID" val="353"/>
</p:tagLst>
</file>

<file path=ppt/tags/tag332.xml><?xml version="1.0" encoding="utf-8"?>
<p:tagLst xmlns:p="http://schemas.openxmlformats.org/presentationml/2006/main">
  <p:tag name="AS_UNIQUEID" val="354"/>
</p:tagLst>
</file>

<file path=ppt/tags/tag333.xml><?xml version="1.0" encoding="utf-8"?>
<p:tagLst xmlns:p="http://schemas.openxmlformats.org/presentationml/2006/main">
  <p:tag name="AS_UNIQUEID" val="355"/>
</p:tagLst>
</file>

<file path=ppt/tags/tag334.xml><?xml version="1.0" encoding="utf-8"?>
<p:tagLst xmlns:p="http://schemas.openxmlformats.org/presentationml/2006/main">
  <p:tag name="AS_UNIQUEID" val="356"/>
</p:tagLst>
</file>

<file path=ppt/tags/tag335.xml><?xml version="1.0" encoding="utf-8"?>
<p:tagLst xmlns:p="http://schemas.openxmlformats.org/presentationml/2006/main">
  <p:tag name="AS_UNIQUEID" val="357"/>
</p:tagLst>
</file>

<file path=ppt/tags/tag336.xml><?xml version="1.0" encoding="utf-8"?>
<p:tagLst xmlns:p="http://schemas.openxmlformats.org/presentationml/2006/main">
  <p:tag name="AS_UNIQUEID" val="358"/>
</p:tagLst>
</file>

<file path=ppt/tags/tag337.xml><?xml version="1.0" encoding="utf-8"?>
<p:tagLst xmlns:p="http://schemas.openxmlformats.org/presentationml/2006/main">
  <p:tag name="AS_UNIQUEID" val="359"/>
</p:tagLst>
</file>

<file path=ppt/tags/tag338.xml><?xml version="1.0" encoding="utf-8"?>
<p:tagLst xmlns:p="http://schemas.openxmlformats.org/presentationml/2006/main">
  <p:tag name="AS_UNIQUEID" val="360"/>
</p:tagLst>
</file>

<file path=ppt/tags/tag339.xml><?xml version="1.0" encoding="utf-8"?>
<p:tagLst xmlns:p="http://schemas.openxmlformats.org/presentationml/2006/main">
  <p:tag name="AS_UNIQUEID" val="361"/>
</p:tagLst>
</file>

<file path=ppt/tags/tag340.xml><?xml version="1.0" encoding="utf-8"?>
<p:tagLst xmlns:p="http://schemas.openxmlformats.org/presentationml/2006/main">
  <p:tag name="AS_UNIQUEID" val="362"/>
</p:tagLst>
</file>

<file path=ppt/tags/tag341.xml><?xml version="1.0" encoding="utf-8"?>
<p:tagLst xmlns:p="http://schemas.openxmlformats.org/presentationml/2006/main">
  <p:tag name="AS_UNIQUEID" val="363"/>
</p:tagLst>
</file>

<file path=ppt/tags/tag342.xml><?xml version="1.0" encoding="utf-8"?>
<p:tagLst xmlns:p="http://schemas.openxmlformats.org/presentationml/2006/main">
  <p:tag name="AS_UNIQUEID" val="364"/>
</p:tagLst>
</file>

<file path=ppt/tags/tag343.xml><?xml version="1.0" encoding="utf-8"?>
<p:tagLst xmlns:p="http://schemas.openxmlformats.org/presentationml/2006/main">
  <p:tag name="AS_UNIQUEID" val="365"/>
</p:tagLst>
</file>

<file path=ppt/tags/tag344.xml><?xml version="1.0" encoding="utf-8"?>
<p:tagLst xmlns:p="http://schemas.openxmlformats.org/presentationml/2006/main">
  <p:tag name="AS_UNIQUEID" val="366"/>
</p:tagLst>
</file>

<file path=ppt/tags/tag345.xml><?xml version="1.0" encoding="utf-8"?>
<p:tagLst xmlns:p="http://schemas.openxmlformats.org/presentationml/2006/main">
  <p:tag name="AS_UNIQUEID" val="367"/>
</p:tagLst>
</file>

<file path=ppt/tags/tag346.xml><?xml version="1.0" encoding="utf-8"?>
<p:tagLst xmlns:p="http://schemas.openxmlformats.org/presentationml/2006/main">
  <p:tag name="AS_UNIQUEID" val="368"/>
</p:tagLst>
</file>

<file path=ppt/tags/tag347.xml><?xml version="1.0" encoding="utf-8"?>
<p:tagLst xmlns:p="http://schemas.openxmlformats.org/presentationml/2006/main">
  <p:tag name="AS_UNIQUEID" val="369"/>
</p:tagLst>
</file>

<file path=ppt/tags/tag348.xml><?xml version="1.0" encoding="utf-8"?>
<p:tagLst xmlns:p="http://schemas.openxmlformats.org/presentationml/2006/main">
  <p:tag name="AS_UNIQUEID" val="370"/>
</p:tagLst>
</file>

<file path=ppt/tags/tag349.xml><?xml version="1.0" encoding="utf-8"?>
<p:tagLst xmlns:p="http://schemas.openxmlformats.org/presentationml/2006/main">
  <p:tag name="AS_UNIQUEID" val="371"/>
</p:tagLst>
</file>

<file path=ppt/tags/tag350.xml><?xml version="1.0" encoding="utf-8"?>
<p:tagLst xmlns:p="http://schemas.openxmlformats.org/presentationml/2006/main">
  <p:tag name="AS_UNIQUEID" val="372"/>
</p:tagLst>
</file>

<file path=ppt/tags/tag351.xml><?xml version="1.0" encoding="utf-8"?>
<p:tagLst xmlns:p="http://schemas.openxmlformats.org/presentationml/2006/main">
  <p:tag name="AS_UNIQUEID" val="373"/>
</p:tagLst>
</file>

<file path=ppt/tags/tag352.xml><?xml version="1.0" encoding="utf-8"?>
<p:tagLst xmlns:p="http://schemas.openxmlformats.org/presentationml/2006/main">
  <p:tag name="AS_UNIQUEID" val="374"/>
</p:tagLst>
</file>

<file path=ppt/tags/tag353.xml><?xml version="1.0" encoding="utf-8"?>
<p:tagLst xmlns:p="http://schemas.openxmlformats.org/presentationml/2006/main">
  <p:tag name="AS_UNIQUEID" val="375"/>
</p:tagLst>
</file>

<file path=ppt/tags/tag354.xml><?xml version="1.0" encoding="utf-8"?>
<p:tagLst xmlns:p="http://schemas.openxmlformats.org/presentationml/2006/main">
  <p:tag name="AS_UNIQUEID" val="376"/>
</p:tagLst>
</file>

<file path=ppt/tags/tag355.xml><?xml version="1.0" encoding="utf-8"?>
<p:tagLst xmlns:p="http://schemas.openxmlformats.org/presentationml/2006/main">
  <p:tag name="AS_UNIQUEID" val="377"/>
</p:tagLst>
</file>

<file path=ppt/tags/tag356.xml><?xml version="1.0" encoding="utf-8"?>
<p:tagLst xmlns:p="http://schemas.openxmlformats.org/presentationml/2006/main">
  <p:tag name="AS_UNIQUEID" val="378"/>
</p:tagLst>
</file>

<file path=ppt/tags/tag357.xml><?xml version="1.0" encoding="utf-8"?>
<p:tagLst xmlns:p="http://schemas.openxmlformats.org/presentationml/2006/main">
  <p:tag name="AS_UNIQUEID" val="379"/>
</p:tagLst>
</file>

<file path=ppt/tags/tag358.xml><?xml version="1.0" encoding="utf-8"?>
<p:tagLst xmlns:p="http://schemas.openxmlformats.org/presentationml/2006/main">
  <p:tag name="AS_UNIQUEID" val="380"/>
</p:tagLst>
</file>

<file path=ppt/tags/tag359.xml><?xml version="1.0" encoding="utf-8"?>
<p:tagLst xmlns:p="http://schemas.openxmlformats.org/presentationml/2006/main">
  <p:tag name="AS_UNIQUEID" val="381"/>
</p:tagLst>
</file>

<file path=ppt/tags/tag360.xml><?xml version="1.0" encoding="utf-8"?>
<p:tagLst xmlns:p="http://schemas.openxmlformats.org/presentationml/2006/main">
  <p:tag name="AS_UNIQUEID" val="382"/>
</p:tagLst>
</file>

<file path=ppt/tags/tag361.xml><?xml version="1.0" encoding="utf-8"?>
<p:tagLst xmlns:p="http://schemas.openxmlformats.org/presentationml/2006/main">
  <p:tag name="AS_UNIQUEID" val="383"/>
</p:tagLst>
</file>

<file path=ppt/tags/tag362.xml><?xml version="1.0" encoding="utf-8"?>
<p:tagLst xmlns:p="http://schemas.openxmlformats.org/presentationml/2006/main">
  <p:tag name="AS_UNIQUEID" val="384"/>
</p:tagLst>
</file>

<file path=ppt/tags/tag363.xml><?xml version="1.0" encoding="utf-8"?>
<p:tagLst xmlns:p="http://schemas.openxmlformats.org/presentationml/2006/main">
  <p:tag name="AS_UNIQUEID" val="385"/>
</p:tagLst>
</file>

<file path=ppt/tags/tag364.xml><?xml version="1.0" encoding="utf-8"?>
<p:tagLst xmlns:p="http://schemas.openxmlformats.org/presentationml/2006/main">
  <p:tag name="AS_UNIQUEID" val="387"/>
</p:tagLst>
</file>

<file path=ppt/tags/tag365.xml><?xml version="1.0" encoding="utf-8"?>
<p:tagLst xmlns:p="http://schemas.openxmlformats.org/presentationml/2006/main">
  <p:tag name="AS_UNIQUEID" val="389"/>
</p:tagLst>
</file>

<file path=ppt/tags/tag366.xml><?xml version="1.0" encoding="utf-8"?>
<p:tagLst xmlns:p="http://schemas.openxmlformats.org/presentationml/2006/main">
  <p:tag name="AS_UNIQUEID" val="716"/>
</p:tagLst>
</file>

<file path=ppt/tags/tag367.xml><?xml version="1.0" encoding="utf-8"?>
<p:tagLst xmlns:p="http://schemas.openxmlformats.org/presentationml/2006/main">
  <p:tag name="AS_UNIQUEID" val="391"/>
</p:tagLst>
</file>

<file path=ppt/tags/tag368.xml><?xml version="1.0" encoding="utf-8"?>
<p:tagLst xmlns:p="http://schemas.openxmlformats.org/presentationml/2006/main">
  <p:tag name="AS_UNIQUEID" val="392"/>
</p:tagLst>
</file>

<file path=ppt/tags/tag369.xml><?xml version="1.0" encoding="utf-8"?>
<p:tagLst xmlns:p="http://schemas.openxmlformats.org/presentationml/2006/main">
  <p:tag name="AS_UNIQUEID" val="393"/>
</p:tagLst>
</file>

<file path=ppt/tags/tag370.xml><?xml version="1.0" encoding="utf-8"?>
<p:tagLst xmlns:p="http://schemas.openxmlformats.org/presentationml/2006/main">
  <p:tag name="AS_UNIQUEID" val="394"/>
</p:tagLst>
</file>

<file path=ppt/tags/tag371.xml><?xml version="1.0" encoding="utf-8"?>
<p:tagLst xmlns:p="http://schemas.openxmlformats.org/presentationml/2006/main">
  <p:tag name="AS_UNIQUEID" val="395"/>
</p:tagLst>
</file>

<file path=ppt/tags/tag372.xml><?xml version="1.0" encoding="utf-8"?>
<p:tagLst xmlns:p="http://schemas.openxmlformats.org/presentationml/2006/main">
  <p:tag name="AS_UNIQUEID" val="396"/>
</p:tagLst>
</file>

<file path=ppt/tags/tag373.xml><?xml version="1.0" encoding="utf-8"?>
<p:tagLst xmlns:p="http://schemas.openxmlformats.org/presentationml/2006/main">
  <p:tag name="AS_UNIQUEID" val="397"/>
</p:tagLst>
</file>

<file path=ppt/tags/tag374.xml><?xml version="1.0" encoding="utf-8"?>
<p:tagLst xmlns:p="http://schemas.openxmlformats.org/presentationml/2006/main">
  <p:tag name="AS_UNIQUEID" val="398"/>
</p:tagLst>
</file>

<file path=ppt/tags/tag375.xml><?xml version="1.0" encoding="utf-8"?>
<p:tagLst xmlns:p="http://schemas.openxmlformats.org/presentationml/2006/main">
  <p:tag name="AS_UNIQUEID" val="399"/>
</p:tagLst>
</file>

<file path=ppt/tags/tag376.xml><?xml version="1.0" encoding="utf-8"?>
<p:tagLst xmlns:p="http://schemas.openxmlformats.org/presentationml/2006/main">
  <p:tag name="AS_UNIQUEID" val="400"/>
</p:tagLst>
</file>

<file path=ppt/tags/tag377.xml><?xml version="1.0" encoding="utf-8"?>
<p:tagLst xmlns:p="http://schemas.openxmlformats.org/presentationml/2006/main">
  <p:tag name="AS_UNIQUEID" val="401"/>
</p:tagLst>
</file>

<file path=ppt/tags/tag378.xml><?xml version="1.0" encoding="utf-8"?>
<p:tagLst xmlns:p="http://schemas.openxmlformats.org/presentationml/2006/main">
  <p:tag name="AS_UNIQUEID" val="402"/>
</p:tagLst>
</file>

<file path=ppt/tags/tag379.xml><?xml version="1.0" encoding="utf-8"?>
<p:tagLst xmlns:p="http://schemas.openxmlformats.org/presentationml/2006/main">
  <p:tag name="AS_UNIQUEID" val="403"/>
</p:tagLst>
</file>

<file path=ppt/tags/tag380.xml><?xml version="1.0" encoding="utf-8"?>
<p:tagLst xmlns:p="http://schemas.openxmlformats.org/presentationml/2006/main">
  <p:tag name="AS_UNIQUEID" val="404"/>
</p:tagLst>
</file>

<file path=ppt/tags/tag381.xml><?xml version="1.0" encoding="utf-8"?>
<p:tagLst xmlns:p="http://schemas.openxmlformats.org/presentationml/2006/main">
  <p:tag name="AS_UNIQUEID" val="405"/>
</p:tagLst>
</file>

<file path=ppt/tags/tag382.xml><?xml version="1.0" encoding="utf-8"?>
<p:tagLst xmlns:p="http://schemas.openxmlformats.org/presentationml/2006/main">
  <p:tag name="AS_UNIQUEID" val="406"/>
</p:tagLst>
</file>

<file path=ppt/tags/tag383.xml><?xml version="1.0" encoding="utf-8"?>
<p:tagLst xmlns:p="http://schemas.openxmlformats.org/presentationml/2006/main">
  <p:tag name="AS_UNIQUEID" val="407"/>
</p:tagLst>
</file>

<file path=ppt/tags/tag384.xml><?xml version="1.0" encoding="utf-8"?>
<p:tagLst xmlns:p="http://schemas.openxmlformats.org/presentationml/2006/main">
  <p:tag name="AS_UNIQUEID" val="408"/>
</p:tagLst>
</file>

<file path=ppt/tags/tag385.xml><?xml version="1.0" encoding="utf-8"?>
<p:tagLst xmlns:p="http://schemas.openxmlformats.org/presentationml/2006/main">
  <p:tag name="AS_UNIQUEID" val="409"/>
</p:tagLst>
</file>

<file path=ppt/tags/tag386.xml><?xml version="1.0" encoding="utf-8"?>
<p:tagLst xmlns:p="http://schemas.openxmlformats.org/presentationml/2006/main">
  <p:tag name="AS_UNIQUEID" val="410"/>
</p:tagLst>
</file>

<file path=ppt/tags/tag387.xml><?xml version="1.0" encoding="utf-8"?>
<p:tagLst xmlns:p="http://schemas.openxmlformats.org/presentationml/2006/main">
  <p:tag name="AS_UNIQUEID" val="411"/>
</p:tagLst>
</file>

<file path=ppt/tags/tag388.xml><?xml version="1.0" encoding="utf-8"?>
<p:tagLst xmlns:p="http://schemas.openxmlformats.org/presentationml/2006/main">
  <p:tag name="AS_UNIQUEID" val="412"/>
</p:tagLst>
</file>

<file path=ppt/tags/tag389.xml><?xml version="1.0" encoding="utf-8"?>
<p:tagLst xmlns:p="http://schemas.openxmlformats.org/presentationml/2006/main">
  <p:tag name="AS_UNIQUEID" val="413"/>
</p:tagLst>
</file>

<file path=ppt/tags/tag390.xml><?xml version="1.0" encoding="utf-8"?>
<p:tagLst xmlns:p="http://schemas.openxmlformats.org/presentationml/2006/main">
  <p:tag name="AS_UNIQUEID" val="414"/>
</p:tagLst>
</file>

<file path=ppt/tags/tag391.xml><?xml version="1.0" encoding="utf-8"?>
<p:tagLst xmlns:p="http://schemas.openxmlformats.org/presentationml/2006/main">
  <p:tag name="AS_UNIQUEID" val="415"/>
</p:tagLst>
</file>

<file path=ppt/tags/tag392.xml><?xml version="1.0" encoding="utf-8"?>
<p:tagLst xmlns:p="http://schemas.openxmlformats.org/presentationml/2006/main">
  <p:tag name="AS_UNIQUEID" val="416"/>
</p:tagLst>
</file>

<file path=ppt/tags/tag393.xml><?xml version="1.0" encoding="utf-8"?>
<p:tagLst xmlns:p="http://schemas.openxmlformats.org/presentationml/2006/main">
  <p:tag name="AS_UNIQUEID" val="417"/>
</p:tagLst>
</file>

<file path=ppt/tags/tag394.xml><?xml version="1.0" encoding="utf-8"?>
<p:tagLst xmlns:p="http://schemas.openxmlformats.org/presentationml/2006/main">
  <p:tag name="AS_UNIQUEID" val="418"/>
</p:tagLst>
</file>

<file path=ppt/tags/tag395.xml><?xml version="1.0" encoding="utf-8"?>
<p:tagLst xmlns:p="http://schemas.openxmlformats.org/presentationml/2006/main">
  <p:tag name="AS_UNIQUEID" val="419"/>
</p:tagLst>
</file>

<file path=ppt/tags/tag396.xml><?xml version="1.0" encoding="utf-8"?>
<p:tagLst xmlns:p="http://schemas.openxmlformats.org/presentationml/2006/main">
  <p:tag name="AS_UNIQUEID" val="420"/>
</p:tagLst>
</file>

<file path=ppt/tags/tag397.xml><?xml version="1.0" encoding="utf-8"?>
<p:tagLst xmlns:p="http://schemas.openxmlformats.org/presentationml/2006/main">
  <p:tag name="AS_UNIQUEID" val="421"/>
</p:tagLst>
</file>

<file path=ppt/tags/tag398.xml><?xml version="1.0" encoding="utf-8"?>
<p:tagLst xmlns:p="http://schemas.openxmlformats.org/presentationml/2006/main">
  <p:tag name="AS_UNIQUEID" val="422"/>
</p:tagLst>
</file>

<file path=ppt/tags/tag399.xml><?xml version="1.0" encoding="utf-8"?>
<p:tagLst xmlns:p="http://schemas.openxmlformats.org/presentationml/2006/main">
  <p:tag name="AS_UNIQUEID" val="423"/>
</p:tagLst>
</file>

<file path=ppt/tags/tag400.xml><?xml version="1.0" encoding="utf-8"?>
<p:tagLst xmlns:p="http://schemas.openxmlformats.org/presentationml/2006/main">
  <p:tag name="AS_UNIQUEID" val="424"/>
</p:tagLst>
</file>

<file path=ppt/tags/tag401.xml><?xml version="1.0" encoding="utf-8"?>
<p:tagLst xmlns:p="http://schemas.openxmlformats.org/presentationml/2006/main">
  <p:tag name="AS_UNIQUEID" val="425"/>
</p:tagLst>
</file>

<file path=ppt/tags/tag402.xml><?xml version="1.0" encoding="utf-8"?>
<p:tagLst xmlns:p="http://schemas.openxmlformats.org/presentationml/2006/main">
  <p:tag name="AS_UNIQUEID" val="426"/>
</p:tagLst>
</file>

<file path=ppt/tags/tag403.xml><?xml version="1.0" encoding="utf-8"?>
<p:tagLst xmlns:p="http://schemas.openxmlformats.org/presentationml/2006/main">
  <p:tag name="AS_UNIQUEID" val="427"/>
</p:tagLst>
</file>

<file path=ppt/tags/tag404.xml><?xml version="1.0" encoding="utf-8"?>
<p:tagLst xmlns:p="http://schemas.openxmlformats.org/presentationml/2006/main">
  <p:tag name="AS_UNIQUEID" val="428"/>
</p:tagLst>
</file>

<file path=ppt/tags/tag405.xml><?xml version="1.0" encoding="utf-8"?>
<p:tagLst xmlns:p="http://schemas.openxmlformats.org/presentationml/2006/main">
  <p:tag name="AS_UNIQUEID" val="429"/>
</p:tagLst>
</file>

<file path=ppt/tags/tag406.xml><?xml version="1.0" encoding="utf-8"?>
<p:tagLst xmlns:p="http://schemas.openxmlformats.org/presentationml/2006/main">
  <p:tag name="AS_UNIQUEID" val="430"/>
</p:tagLst>
</file>

<file path=ppt/tags/tag407.xml><?xml version="1.0" encoding="utf-8"?>
<p:tagLst xmlns:p="http://schemas.openxmlformats.org/presentationml/2006/main">
  <p:tag name="AS_UNIQUEID" val="431"/>
</p:tagLst>
</file>

<file path=ppt/tags/tag408.xml><?xml version="1.0" encoding="utf-8"?>
<p:tagLst xmlns:p="http://schemas.openxmlformats.org/presentationml/2006/main">
  <p:tag name="AS_UNIQUEID" val="432"/>
</p:tagLst>
</file>

<file path=ppt/tags/tag409.xml><?xml version="1.0" encoding="utf-8"?>
<p:tagLst xmlns:p="http://schemas.openxmlformats.org/presentationml/2006/main">
  <p:tag name="AS_UNIQUEID" val="433"/>
</p:tagLst>
</file>

<file path=ppt/tags/tag410.xml><?xml version="1.0" encoding="utf-8"?>
<p:tagLst xmlns:p="http://schemas.openxmlformats.org/presentationml/2006/main">
  <p:tag name="AS_UNIQUEID" val="434"/>
</p:tagLst>
</file>

<file path=ppt/tags/tag411.xml><?xml version="1.0" encoding="utf-8"?>
<p:tagLst xmlns:p="http://schemas.openxmlformats.org/presentationml/2006/main">
  <p:tag name="AS_UNIQUEID" val="435"/>
</p:tagLst>
</file>

<file path=ppt/tags/tag412.xml><?xml version="1.0" encoding="utf-8"?>
<p:tagLst xmlns:p="http://schemas.openxmlformats.org/presentationml/2006/main">
  <p:tag name="AS_UNIQUEID" val="436"/>
</p:tagLst>
</file>

<file path=ppt/tags/tag413.xml><?xml version="1.0" encoding="utf-8"?>
<p:tagLst xmlns:p="http://schemas.openxmlformats.org/presentationml/2006/main">
  <p:tag name="AS_UNIQUEID" val="437"/>
</p:tagLst>
</file>

<file path=ppt/tags/tag414.xml><?xml version="1.0" encoding="utf-8"?>
<p:tagLst xmlns:p="http://schemas.openxmlformats.org/presentationml/2006/main">
  <p:tag name="AS_UNIQUEID" val="438"/>
</p:tagLst>
</file>

<file path=ppt/tags/tag415.xml><?xml version="1.0" encoding="utf-8"?>
<p:tagLst xmlns:p="http://schemas.openxmlformats.org/presentationml/2006/main">
  <p:tag name="AS_UNIQUEID" val="439"/>
</p:tagLst>
</file>

<file path=ppt/tags/tag416.xml><?xml version="1.0" encoding="utf-8"?>
<p:tagLst xmlns:p="http://schemas.openxmlformats.org/presentationml/2006/main">
  <p:tag name="AS_UNIQUEID" val="440"/>
</p:tagLst>
</file>

<file path=ppt/tags/tag417.xml><?xml version="1.0" encoding="utf-8"?>
<p:tagLst xmlns:p="http://schemas.openxmlformats.org/presentationml/2006/main">
  <p:tag name="AS_UNIQUEID" val="442"/>
</p:tagLst>
</file>

<file path=ppt/tags/tag418.xml><?xml version="1.0" encoding="utf-8"?>
<p:tagLst xmlns:p="http://schemas.openxmlformats.org/presentationml/2006/main">
  <p:tag name="AS_UNIQUEID" val="444"/>
</p:tagLst>
</file>

<file path=ppt/tags/tag419.xml><?xml version="1.0" encoding="utf-8"?>
<p:tagLst xmlns:p="http://schemas.openxmlformats.org/presentationml/2006/main">
  <p:tag name="AS_UNIQUEID" val="446"/>
</p:tagLst>
</file>

<file path=ppt/tags/tag420.xml><?xml version="1.0" encoding="utf-8"?>
<p:tagLst xmlns:p="http://schemas.openxmlformats.org/presentationml/2006/main">
  <p:tag name="AS_UNIQUEID" val="448"/>
</p:tagLst>
</file>

<file path=ppt/tags/tag421.xml><?xml version="1.0" encoding="utf-8"?>
<p:tagLst xmlns:p="http://schemas.openxmlformats.org/presentationml/2006/main">
  <p:tag name="AS_UNIQUEID" val="449"/>
</p:tagLst>
</file>

<file path=ppt/tags/tag422.xml><?xml version="1.0" encoding="utf-8"?>
<p:tagLst xmlns:p="http://schemas.openxmlformats.org/presentationml/2006/main">
  <p:tag name="AS_UNIQUEID" val="717"/>
</p:tagLst>
</file>

<file path=ppt/tags/tag423.xml><?xml version="1.0" encoding="utf-8"?>
<p:tagLst xmlns:p="http://schemas.openxmlformats.org/presentationml/2006/main">
  <p:tag name="AS_UNIQUEID" val="451"/>
</p:tagLst>
</file>

<file path=ppt/tags/tag424.xml><?xml version="1.0" encoding="utf-8"?>
<p:tagLst xmlns:p="http://schemas.openxmlformats.org/presentationml/2006/main">
  <p:tag name="AS_UNIQUEID" val="453"/>
</p:tagLst>
</file>

<file path=ppt/tags/tag425.xml><?xml version="1.0" encoding="utf-8"?>
<p:tagLst xmlns:p="http://schemas.openxmlformats.org/presentationml/2006/main">
  <p:tag name="AS_UNIQUEID" val="455"/>
</p:tagLst>
</file>

<file path=ppt/tags/tag426.xml><?xml version="1.0" encoding="utf-8"?>
<p:tagLst xmlns:p="http://schemas.openxmlformats.org/presentationml/2006/main">
  <p:tag name="AS_UNIQUEID" val="457"/>
</p:tagLst>
</file>

<file path=ppt/tags/tag427.xml><?xml version="1.0" encoding="utf-8"?>
<p:tagLst xmlns:p="http://schemas.openxmlformats.org/presentationml/2006/main">
  <p:tag name="AS_UNIQUEID" val="458"/>
</p:tagLst>
</file>

<file path=ppt/tags/tag428.xml><?xml version="1.0" encoding="utf-8"?>
<p:tagLst xmlns:p="http://schemas.openxmlformats.org/presentationml/2006/main">
  <p:tag name="AS_UNIQUEID" val="459"/>
</p:tagLst>
</file>

<file path=ppt/tags/tag429.xml><?xml version="1.0" encoding="utf-8"?>
<p:tagLst xmlns:p="http://schemas.openxmlformats.org/presentationml/2006/main">
  <p:tag name="AS_UNIQUEID" val="461"/>
</p:tagLst>
</file>

<file path=ppt/tags/tag430.xml><?xml version="1.0" encoding="utf-8"?>
<p:tagLst xmlns:p="http://schemas.openxmlformats.org/presentationml/2006/main">
  <p:tag name="AS_UNIQUEID" val="463"/>
</p:tagLst>
</file>

<file path=ppt/tags/tag431.xml><?xml version="1.0" encoding="utf-8"?>
<p:tagLst xmlns:p="http://schemas.openxmlformats.org/presentationml/2006/main">
  <p:tag name="AS_UNIQUEID" val="465"/>
</p:tagLst>
</file>

<file path=ppt/tags/tag432.xml><?xml version="1.0" encoding="utf-8"?>
<p:tagLst xmlns:p="http://schemas.openxmlformats.org/presentationml/2006/main">
  <p:tag name="AS_UNIQUEID" val="466"/>
</p:tagLst>
</file>

<file path=ppt/tags/tag433.xml><?xml version="1.0" encoding="utf-8"?>
<p:tagLst xmlns:p="http://schemas.openxmlformats.org/presentationml/2006/main">
  <p:tag name="AS_UNIQUEID" val="467"/>
</p:tagLst>
</file>

<file path=ppt/tags/tag434.xml><?xml version="1.0" encoding="utf-8"?>
<p:tagLst xmlns:p="http://schemas.openxmlformats.org/presentationml/2006/main">
  <p:tag name="AS_UNIQUEID" val="468"/>
</p:tagLst>
</file>

<file path=ppt/tags/tag435.xml><?xml version="1.0" encoding="utf-8"?>
<p:tagLst xmlns:p="http://schemas.openxmlformats.org/presentationml/2006/main">
  <p:tag name="AS_UNIQUEID" val="469"/>
</p:tagLst>
</file>

<file path=ppt/tags/tag436.xml><?xml version="1.0" encoding="utf-8"?>
<p:tagLst xmlns:p="http://schemas.openxmlformats.org/presentationml/2006/main">
  <p:tag name="AS_UNIQUEID" val="470"/>
</p:tagLst>
</file>

<file path=ppt/tags/tag437.xml><?xml version="1.0" encoding="utf-8"?>
<p:tagLst xmlns:p="http://schemas.openxmlformats.org/presentationml/2006/main">
  <p:tag name="AS_UNIQUEID" val="471"/>
</p:tagLst>
</file>

<file path=ppt/tags/tag438.xml><?xml version="1.0" encoding="utf-8"?>
<p:tagLst xmlns:p="http://schemas.openxmlformats.org/presentationml/2006/main">
  <p:tag name="AS_UNIQUEID" val="472"/>
</p:tagLst>
</file>

<file path=ppt/tags/tag439.xml><?xml version="1.0" encoding="utf-8"?>
<p:tagLst xmlns:p="http://schemas.openxmlformats.org/presentationml/2006/main">
  <p:tag name="AS_UNIQUEID" val="473"/>
</p:tagLst>
</file>

<file path=ppt/tags/tag440.xml><?xml version="1.0" encoding="utf-8"?>
<p:tagLst xmlns:p="http://schemas.openxmlformats.org/presentationml/2006/main">
  <p:tag name="AS_UNIQUEID" val="474"/>
</p:tagLst>
</file>

<file path=ppt/tags/tag441.xml><?xml version="1.0" encoding="utf-8"?>
<p:tagLst xmlns:p="http://schemas.openxmlformats.org/presentationml/2006/main">
  <p:tag name="AS_UNIQUEID" val="475"/>
</p:tagLst>
</file>

<file path=ppt/tags/tag442.xml><?xml version="1.0" encoding="utf-8"?>
<p:tagLst xmlns:p="http://schemas.openxmlformats.org/presentationml/2006/main">
  <p:tag name="AS_UNIQUEID" val="476"/>
</p:tagLst>
</file>

<file path=ppt/tags/tag443.xml><?xml version="1.0" encoding="utf-8"?>
<p:tagLst xmlns:p="http://schemas.openxmlformats.org/presentationml/2006/main">
  <p:tag name="AS_UNIQUEID" val="477"/>
</p:tagLst>
</file>

<file path=ppt/tags/tag444.xml><?xml version="1.0" encoding="utf-8"?>
<p:tagLst xmlns:p="http://schemas.openxmlformats.org/presentationml/2006/main">
  <p:tag name="AS_UNIQUEID" val="478"/>
</p:tagLst>
</file>

<file path=ppt/tags/tag445.xml><?xml version="1.0" encoding="utf-8"?>
<p:tagLst xmlns:p="http://schemas.openxmlformats.org/presentationml/2006/main">
  <p:tag name="AS_UNIQUEID" val="479"/>
</p:tagLst>
</file>

<file path=ppt/tags/tag446.xml><?xml version="1.0" encoding="utf-8"?>
<p:tagLst xmlns:p="http://schemas.openxmlformats.org/presentationml/2006/main">
  <p:tag name="AS_UNIQUEID" val="480"/>
</p:tagLst>
</file>

<file path=ppt/tags/tag447.xml><?xml version="1.0" encoding="utf-8"?>
<p:tagLst xmlns:p="http://schemas.openxmlformats.org/presentationml/2006/main">
  <p:tag name="AS_UNIQUEID" val="481"/>
</p:tagLst>
</file>

<file path=ppt/tags/tag448.xml><?xml version="1.0" encoding="utf-8"?>
<p:tagLst xmlns:p="http://schemas.openxmlformats.org/presentationml/2006/main">
  <p:tag name="AS_UNIQUEID" val="482"/>
</p:tagLst>
</file>

<file path=ppt/tags/tag449.xml><?xml version="1.0" encoding="utf-8"?>
<p:tagLst xmlns:p="http://schemas.openxmlformats.org/presentationml/2006/main">
  <p:tag name="AS_UNIQUEID" val="483"/>
</p:tagLst>
</file>

<file path=ppt/tags/tag450.xml><?xml version="1.0" encoding="utf-8"?>
<p:tagLst xmlns:p="http://schemas.openxmlformats.org/presentationml/2006/main">
  <p:tag name="AS_UNIQUEID" val="484"/>
</p:tagLst>
</file>

<file path=ppt/tags/tag451.xml><?xml version="1.0" encoding="utf-8"?>
<p:tagLst xmlns:p="http://schemas.openxmlformats.org/presentationml/2006/main">
  <p:tag name="AS_UNIQUEID" val="485"/>
</p:tagLst>
</file>

<file path=ppt/tags/tag452.xml><?xml version="1.0" encoding="utf-8"?>
<p:tagLst xmlns:p="http://schemas.openxmlformats.org/presentationml/2006/main">
  <p:tag name="AS_UNIQUEID" val="486"/>
</p:tagLst>
</file>

<file path=ppt/tags/tag453.xml><?xml version="1.0" encoding="utf-8"?>
<p:tagLst xmlns:p="http://schemas.openxmlformats.org/presentationml/2006/main">
  <p:tag name="AS_UNIQUEID" val="487"/>
</p:tagLst>
</file>

<file path=ppt/tags/tag454.xml><?xml version="1.0" encoding="utf-8"?>
<p:tagLst xmlns:p="http://schemas.openxmlformats.org/presentationml/2006/main">
  <p:tag name="AS_UNIQUEID" val="488"/>
</p:tagLst>
</file>

<file path=ppt/tags/tag455.xml><?xml version="1.0" encoding="utf-8"?>
<p:tagLst xmlns:p="http://schemas.openxmlformats.org/presentationml/2006/main">
  <p:tag name="AS_UNIQUEID" val="489"/>
</p:tagLst>
</file>

<file path=ppt/tags/tag456.xml><?xml version="1.0" encoding="utf-8"?>
<p:tagLst xmlns:p="http://schemas.openxmlformats.org/presentationml/2006/main">
  <p:tag name="AS_UNIQUEID" val="490"/>
</p:tagLst>
</file>

<file path=ppt/tags/tag457.xml><?xml version="1.0" encoding="utf-8"?>
<p:tagLst xmlns:p="http://schemas.openxmlformats.org/presentationml/2006/main">
  <p:tag name="AS_UNIQUEID" val="491"/>
</p:tagLst>
</file>

<file path=ppt/tags/tag458.xml><?xml version="1.0" encoding="utf-8"?>
<p:tagLst xmlns:p="http://schemas.openxmlformats.org/presentationml/2006/main">
  <p:tag name="AS_UNIQUEID" val="493"/>
</p:tagLst>
</file>

<file path=ppt/tags/tag459.xml><?xml version="1.0" encoding="utf-8"?>
<p:tagLst xmlns:p="http://schemas.openxmlformats.org/presentationml/2006/main">
  <p:tag name="AS_UNIQUEID" val="495"/>
</p:tagLst>
</file>

<file path=ppt/tags/tag460.xml><?xml version="1.0" encoding="utf-8"?>
<p:tagLst xmlns:p="http://schemas.openxmlformats.org/presentationml/2006/main">
  <p:tag name="AS_UNIQUEID" val="497"/>
</p:tagLst>
</file>

<file path=ppt/tags/tag461.xml><?xml version="1.0" encoding="utf-8"?>
<p:tagLst xmlns:p="http://schemas.openxmlformats.org/presentationml/2006/main">
  <p:tag name="AS_UNIQUEID" val="499"/>
</p:tagLst>
</file>

<file path=ppt/tags/tag462.xml><?xml version="1.0" encoding="utf-8"?>
<p:tagLst xmlns:p="http://schemas.openxmlformats.org/presentationml/2006/main">
  <p:tag name="AS_UNIQUEID" val="501"/>
</p:tagLst>
</file>

<file path=ppt/tags/tag463.xml><?xml version="1.0" encoding="utf-8"?>
<p:tagLst xmlns:p="http://schemas.openxmlformats.org/presentationml/2006/main">
  <p:tag name="AS_UNIQUEID" val="503"/>
</p:tagLst>
</file>

<file path=ppt/tags/tag464.xml><?xml version="1.0" encoding="utf-8"?>
<p:tagLst xmlns:p="http://schemas.openxmlformats.org/presentationml/2006/main">
  <p:tag name="AS_UNIQUEID" val="505"/>
</p:tagLst>
</file>

<file path=ppt/tags/tag465.xml><?xml version="1.0" encoding="utf-8"?>
<p:tagLst xmlns:p="http://schemas.openxmlformats.org/presentationml/2006/main">
  <p:tag name="AS_UNIQUEID" val="507"/>
</p:tagLst>
</file>

<file path=ppt/tags/tag466.xml><?xml version="1.0" encoding="utf-8"?>
<p:tagLst xmlns:p="http://schemas.openxmlformats.org/presentationml/2006/main">
  <p:tag name="AS_UNIQUEID" val="509"/>
</p:tagLst>
</file>

<file path=ppt/tags/tag467.xml><?xml version="1.0" encoding="utf-8"?>
<p:tagLst xmlns:p="http://schemas.openxmlformats.org/presentationml/2006/main">
  <p:tag name="AS_UNIQUEID" val="511"/>
</p:tagLst>
</file>

<file path=ppt/tags/tag468.xml><?xml version="1.0" encoding="utf-8"?>
<p:tagLst xmlns:p="http://schemas.openxmlformats.org/presentationml/2006/main">
  <p:tag name="AS_UNIQUEID" val="513"/>
</p:tagLst>
</file>

<file path=ppt/tags/tag469.xml><?xml version="1.0" encoding="utf-8"?>
<p:tagLst xmlns:p="http://schemas.openxmlformats.org/presentationml/2006/main">
  <p:tag name="AS_UNIQUEID" val="514"/>
</p:tagLst>
</file>

<file path=ppt/tags/tag470.xml><?xml version="1.0" encoding="utf-8"?>
<p:tagLst xmlns:p="http://schemas.openxmlformats.org/presentationml/2006/main">
  <p:tag name="AS_UNIQUEID" val="515"/>
</p:tagLst>
</file>

<file path=ppt/tags/tag471.xml><?xml version="1.0" encoding="utf-8"?>
<p:tagLst xmlns:p="http://schemas.openxmlformats.org/presentationml/2006/main">
  <p:tag name="AS_UNIQUEID" val="516"/>
</p:tagLst>
</file>

<file path=ppt/tags/tag472.xml><?xml version="1.0" encoding="utf-8"?>
<p:tagLst xmlns:p="http://schemas.openxmlformats.org/presentationml/2006/main">
  <p:tag name="AS_UNIQUEID" val="518"/>
</p:tagLst>
</file>

<file path=ppt/tags/tag473.xml><?xml version="1.0" encoding="utf-8"?>
<p:tagLst xmlns:p="http://schemas.openxmlformats.org/presentationml/2006/main">
  <p:tag name="AS_UNIQUEID" val="520"/>
</p:tagLst>
</file>

<file path=ppt/tags/tag474.xml><?xml version="1.0" encoding="utf-8"?>
<p:tagLst xmlns:p="http://schemas.openxmlformats.org/presentationml/2006/main">
  <p:tag name="AS_UNIQUEID" val="522"/>
</p:tagLst>
</file>

<file path=ppt/tags/tag475.xml><?xml version="1.0" encoding="utf-8"?>
<p:tagLst xmlns:p="http://schemas.openxmlformats.org/presentationml/2006/main">
  <p:tag name="AS_UNIQUEID" val="523"/>
</p:tagLst>
</file>

<file path=ppt/tags/tag476.xml><?xml version="1.0" encoding="utf-8"?>
<p:tagLst xmlns:p="http://schemas.openxmlformats.org/presentationml/2006/main">
  <p:tag name="AS_UNIQUEID" val="718"/>
</p:tagLst>
</file>

<file path=ppt/tags/tag477.xml><?xml version="1.0" encoding="utf-8"?>
<p:tagLst xmlns:p="http://schemas.openxmlformats.org/presentationml/2006/main">
  <p:tag name="AS_UNIQUEID" val="525"/>
</p:tagLst>
</file>

<file path=ppt/tags/tag478.xml><?xml version="1.0" encoding="utf-8"?>
<p:tagLst xmlns:p="http://schemas.openxmlformats.org/presentationml/2006/main">
  <p:tag name="AS_UNIQUEID" val="526"/>
</p:tagLst>
</file>

<file path=ppt/tags/tag479.xml><?xml version="1.0" encoding="utf-8"?>
<p:tagLst xmlns:p="http://schemas.openxmlformats.org/presentationml/2006/main">
  <p:tag name="AS_UNIQUEID" val="527"/>
</p:tagLst>
</file>

<file path=ppt/tags/tag480.xml><?xml version="1.0" encoding="utf-8"?>
<p:tagLst xmlns:p="http://schemas.openxmlformats.org/presentationml/2006/main">
  <p:tag name="AS_UNIQUEID" val="528"/>
</p:tagLst>
</file>

<file path=ppt/tags/tag481.xml><?xml version="1.0" encoding="utf-8"?>
<p:tagLst xmlns:p="http://schemas.openxmlformats.org/presentationml/2006/main">
  <p:tag name="AS_UNIQUEID" val="529"/>
</p:tagLst>
</file>

<file path=ppt/tags/tag482.xml><?xml version="1.0" encoding="utf-8"?>
<p:tagLst xmlns:p="http://schemas.openxmlformats.org/presentationml/2006/main">
  <p:tag name="AS_UNIQUEID" val="530"/>
</p:tagLst>
</file>

<file path=ppt/tags/tag483.xml><?xml version="1.0" encoding="utf-8"?>
<p:tagLst xmlns:p="http://schemas.openxmlformats.org/presentationml/2006/main">
  <p:tag name="AS_UNIQUEID" val="531"/>
</p:tagLst>
</file>

<file path=ppt/tags/tag484.xml><?xml version="1.0" encoding="utf-8"?>
<p:tagLst xmlns:p="http://schemas.openxmlformats.org/presentationml/2006/main">
  <p:tag name="AS_UNIQUEID" val="532"/>
</p:tagLst>
</file>

<file path=ppt/tags/tag485.xml><?xml version="1.0" encoding="utf-8"?>
<p:tagLst xmlns:p="http://schemas.openxmlformats.org/presentationml/2006/main">
  <p:tag name="AS_UNIQUEID" val="719"/>
</p:tagLst>
</file>

<file path=ppt/tags/tag486.xml><?xml version="1.0" encoding="utf-8"?>
<p:tagLst xmlns:p="http://schemas.openxmlformats.org/presentationml/2006/main">
  <p:tag name="AS_UNIQUEID" val="534"/>
</p:tagLst>
</file>

<file path=ppt/tags/tag487.xml><?xml version="1.0" encoding="utf-8"?>
<p:tagLst xmlns:p="http://schemas.openxmlformats.org/presentationml/2006/main">
  <p:tag name="AS_UNIQUEID" val="535"/>
</p:tagLst>
</file>

<file path=ppt/tags/tag488.xml><?xml version="1.0" encoding="utf-8"?>
<p:tagLst xmlns:p="http://schemas.openxmlformats.org/presentationml/2006/main">
  <p:tag name="AS_UNIQUEID" val="536"/>
</p:tagLst>
</file>

<file path=ppt/tags/tag489.xml><?xml version="1.0" encoding="utf-8"?>
<p:tagLst xmlns:p="http://schemas.openxmlformats.org/presentationml/2006/main">
  <p:tag name="AS_UNIQUEID" val="537"/>
</p:tagLst>
</file>

<file path=ppt/tags/tag490.xml><?xml version="1.0" encoding="utf-8"?>
<p:tagLst xmlns:p="http://schemas.openxmlformats.org/presentationml/2006/main">
  <p:tag name="AS_UNIQUEID" val="538"/>
</p:tagLst>
</file>

<file path=ppt/tags/tag491.xml><?xml version="1.0" encoding="utf-8"?>
<p:tagLst xmlns:p="http://schemas.openxmlformats.org/presentationml/2006/main">
  <p:tag name="AS_UNIQUEID" val="539"/>
</p:tagLst>
</file>

<file path=ppt/tags/tag492.xml><?xml version="1.0" encoding="utf-8"?>
<p:tagLst xmlns:p="http://schemas.openxmlformats.org/presentationml/2006/main">
  <p:tag name="AS_UNIQUEID" val="540"/>
</p:tagLst>
</file>

<file path=ppt/tags/tag493.xml><?xml version="1.0" encoding="utf-8"?>
<p:tagLst xmlns:p="http://schemas.openxmlformats.org/presentationml/2006/main">
  <p:tag name="AS_UNIQUEID" val="541"/>
</p:tagLst>
</file>

<file path=ppt/tags/tag494.xml><?xml version="1.0" encoding="utf-8"?>
<p:tagLst xmlns:p="http://schemas.openxmlformats.org/presentationml/2006/main">
  <p:tag name="AS_UNIQUEID" val="542"/>
</p:tagLst>
</file>

<file path=ppt/tags/tag495.xml><?xml version="1.0" encoding="utf-8"?>
<p:tagLst xmlns:p="http://schemas.openxmlformats.org/presentationml/2006/main">
  <p:tag name="AS_UNIQUEID" val="543"/>
</p:tagLst>
</file>

<file path=ppt/tags/tag496.xml><?xml version="1.0" encoding="utf-8"?>
<p:tagLst xmlns:p="http://schemas.openxmlformats.org/presentationml/2006/main">
  <p:tag name="AS_UNIQUEID" val="544"/>
</p:tagLst>
</file>

<file path=ppt/tags/tag497.xml><?xml version="1.0" encoding="utf-8"?>
<p:tagLst xmlns:p="http://schemas.openxmlformats.org/presentationml/2006/main">
  <p:tag name="AS_UNIQUEID" val="545"/>
</p:tagLst>
</file>

<file path=ppt/tags/tag498.xml><?xml version="1.0" encoding="utf-8"?>
<p:tagLst xmlns:p="http://schemas.openxmlformats.org/presentationml/2006/main">
  <p:tag name="AS_UNIQUEID" val="546"/>
</p:tagLst>
</file>

<file path=ppt/tags/tag499.xml><?xml version="1.0" encoding="utf-8"?>
<p:tagLst xmlns:p="http://schemas.openxmlformats.org/presentationml/2006/main">
  <p:tag name="AS_UNIQUEID" val="547"/>
</p:tagLst>
</file>

<file path=ppt/tags/tag500.xml><?xml version="1.0" encoding="utf-8"?>
<p:tagLst xmlns:p="http://schemas.openxmlformats.org/presentationml/2006/main">
  <p:tag name="AS_UNIQUEID" val="548"/>
</p:tagLst>
</file>

<file path=ppt/tags/tag501.xml><?xml version="1.0" encoding="utf-8"?>
<p:tagLst xmlns:p="http://schemas.openxmlformats.org/presentationml/2006/main">
  <p:tag name="AS_UNIQUEID" val="549"/>
</p:tagLst>
</file>

<file path=ppt/tags/tag502.xml><?xml version="1.0" encoding="utf-8"?>
<p:tagLst xmlns:p="http://schemas.openxmlformats.org/presentationml/2006/main">
  <p:tag name="AS_UNIQUEID" val="550"/>
</p:tagLst>
</file>

<file path=ppt/tags/tag503.xml><?xml version="1.0" encoding="utf-8"?>
<p:tagLst xmlns:p="http://schemas.openxmlformats.org/presentationml/2006/main">
  <p:tag name="AS_UNIQUEID" val="551"/>
</p:tagLst>
</file>

<file path=ppt/tags/tag504.xml><?xml version="1.0" encoding="utf-8"?>
<p:tagLst xmlns:p="http://schemas.openxmlformats.org/presentationml/2006/main">
  <p:tag name="AS_UNIQUEID" val="552"/>
</p:tagLst>
</file>

<file path=ppt/tags/tag505.xml><?xml version="1.0" encoding="utf-8"?>
<p:tagLst xmlns:p="http://schemas.openxmlformats.org/presentationml/2006/main">
  <p:tag name="AS_UNIQUEID" val="553"/>
</p:tagLst>
</file>

<file path=ppt/tags/tag506.xml><?xml version="1.0" encoding="utf-8"?>
<p:tagLst xmlns:p="http://schemas.openxmlformats.org/presentationml/2006/main">
  <p:tag name="AS_UNIQUEID" val="554"/>
</p:tagLst>
</file>

<file path=ppt/tags/tag507.xml><?xml version="1.0" encoding="utf-8"?>
<p:tagLst xmlns:p="http://schemas.openxmlformats.org/presentationml/2006/main">
  <p:tag name="AS_UNIQUEID" val="555"/>
</p:tagLst>
</file>

<file path=ppt/tags/tag508.xml><?xml version="1.0" encoding="utf-8"?>
<p:tagLst xmlns:p="http://schemas.openxmlformats.org/presentationml/2006/main">
  <p:tag name="AS_UNIQUEID" val="556"/>
</p:tagLst>
</file>

<file path=ppt/tags/tag509.xml><?xml version="1.0" encoding="utf-8"?>
<p:tagLst xmlns:p="http://schemas.openxmlformats.org/presentationml/2006/main">
  <p:tag name="AS_UNIQUEID" val="557"/>
</p:tagLst>
</file>

<file path=ppt/tags/tag510.xml><?xml version="1.0" encoding="utf-8"?>
<p:tagLst xmlns:p="http://schemas.openxmlformats.org/presentationml/2006/main">
  <p:tag name="AS_UNIQUEID" val="558"/>
</p:tagLst>
</file>

<file path=ppt/tags/tag511.xml><?xml version="1.0" encoding="utf-8"?>
<p:tagLst xmlns:p="http://schemas.openxmlformats.org/presentationml/2006/main">
  <p:tag name="AS_UNIQUEID" val="559"/>
</p:tagLst>
</file>

<file path=ppt/tags/tag512.xml><?xml version="1.0" encoding="utf-8"?>
<p:tagLst xmlns:p="http://schemas.openxmlformats.org/presentationml/2006/main">
  <p:tag name="AS_UNIQUEID" val="560"/>
</p:tagLst>
</file>

<file path=ppt/tags/tag513.xml><?xml version="1.0" encoding="utf-8"?>
<p:tagLst xmlns:p="http://schemas.openxmlformats.org/presentationml/2006/main">
  <p:tag name="AS_UNIQUEID" val="561"/>
</p:tagLst>
</file>

<file path=ppt/tags/tag514.xml><?xml version="1.0" encoding="utf-8"?>
<p:tagLst xmlns:p="http://schemas.openxmlformats.org/presentationml/2006/main">
  <p:tag name="AS_UNIQUEID" val="562"/>
</p:tagLst>
</file>

<file path=ppt/tags/tag515.xml><?xml version="1.0" encoding="utf-8"?>
<p:tagLst xmlns:p="http://schemas.openxmlformats.org/presentationml/2006/main">
  <p:tag name="AS_UNIQUEID" val="563"/>
</p:tagLst>
</file>

<file path=ppt/tags/tag516.xml><?xml version="1.0" encoding="utf-8"?>
<p:tagLst xmlns:p="http://schemas.openxmlformats.org/presentationml/2006/main">
  <p:tag name="AS_UNIQUEID" val="564"/>
</p:tagLst>
</file>

<file path=ppt/tags/tag517.xml><?xml version="1.0" encoding="utf-8"?>
<p:tagLst xmlns:p="http://schemas.openxmlformats.org/presentationml/2006/main">
  <p:tag name="AS_UNIQUEID" val="565"/>
</p:tagLst>
</file>

<file path=ppt/tags/tag518.xml><?xml version="1.0" encoding="utf-8"?>
<p:tagLst xmlns:p="http://schemas.openxmlformats.org/presentationml/2006/main">
  <p:tag name="AS_UNIQUEID" val="566"/>
</p:tagLst>
</file>

<file path=ppt/tags/tag519.xml><?xml version="1.0" encoding="utf-8"?>
<p:tagLst xmlns:p="http://schemas.openxmlformats.org/presentationml/2006/main">
  <p:tag name="AS_UNIQUEID" val="567"/>
</p:tagLst>
</file>

<file path=ppt/tags/tag520.xml><?xml version="1.0" encoding="utf-8"?>
<p:tagLst xmlns:p="http://schemas.openxmlformats.org/presentationml/2006/main">
  <p:tag name="AS_UNIQUEID" val="568"/>
</p:tagLst>
</file>

<file path=ppt/tags/tag521.xml><?xml version="1.0" encoding="utf-8"?>
<p:tagLst xmlns:p="http://schemas.openxmlformats.org/presentationml/2006/main">
  <p:tag name="AS_UNIQUEID" val="795"/>
</p:tagLst>
</file>

<file path=ppt/tags/tag522.xml><?xml version="1.0" encoding="utf-8"?>
<p:tagLst xmlns:p="http://schemas.openxmlformats.org/presentationml/2006/main">
  <p:tag name="AS_UNIQUEID" val="796"/>
</p:tagLst>
</file>

<file path=ppt/tags/tag5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楷体</vt:lpstr>
      <vt:lpstr>微软雅黑</vt:lpstr>
      <vt:lpstr>Arial Narrow</vt:lpstr>
      <vt:lpstr>华文楷体</vt:lpstr>
      <vt:lpstr>Times New Roman</vt:lpstr>
      <vt:lpstr>楷体_GB2312</vt:lpstr>
      <vt:lpstr>Office Theme</vt:lpstr>
      <vt:lpstr>光的干涉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2024-09-25T05:26:49.941</cp:lastPrinted>
  <dcterms:created xsi:type="dcterms:W3CDTF">2024-09-24T21:26:49Z</dcterms:created>
  <dcterms:modified xsi:type="dcterms:W3CDTF">2024-09-24T21:26:51Z</dcterms:modified>
</cp:coreProperties>
</file>