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E5E4-01C0-43B0-9551-A60DD181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5D6C7-821C-4479-8995-7A75F365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458AA-27BD-4442-9FEE-8BBE574A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6E74E-5EE5-47C5-A6FC-D4853541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1BC00-6951-4F8F-A037-116C8C1E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47D6C-600A-428C-A7B8-52B72079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FF21B-B349-4874-8F57-6732DFD0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684B1-6906-4772-836D-5C01AACC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6DF28-D0F3-41A1-9826-B1DC2968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6786D-3157-4644-AB46-098E8C9E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0F6E3-5E53-452C-8F15-F956A91A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510621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项目管理项目风险管理课件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项目风险的监控与控制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项目风险管理案例研究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项目风险管理是指在项目实施过程中，对可能出现的风险进行预测、识别、评估、应对和监控的过程，旨在降低风险对项目目标实现的影响。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项目风险管理具有系统性、动态性、全员性和全程性的特点，需要从项目的整体角度出发，对各种可能出现的风险进行全面、系统的管理。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通过有效的风险管理，可以降低项目风险，提高项目成功率，避免不必要的损失。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保障项目目标实现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风险管理有助于确保项目目标的顺利实现，避免因风险失控而导致的目标偏离。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提升项目管理水平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风险管理是项目管理的重要组成部分，通过风险管理可以提升项目管理的整体水平，增强企业的竞争力。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对项目中可能出现的风险进行预测和识别，确定风险的来源、性质和影响范围。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对识别出的风险进行量化和定性评估，确定风险的严重程度和发生概率。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制定相应的风险应对措施，包括风险规避、转移、减轻和接受等策略。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在项目实施过程中对风险进行持续监控，及时发现和处理新的风险，确保项目的顺利进行。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项目风险的识别与评估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确定项目中可能出现的风险，并记录下来。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分析风险来自项目内部还是外部，以及风险的具体表现形式。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将识别出的风险按照不同的分类标准进行归类，如按照影响范围、发生概率等。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对识别出的风险进行量化和定性评估，确定风险的大小和影响程度。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评估风险发生的可能性，可以采用专家打分、历史数据等方法。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风险概率评估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评估风险对项目目标的影响程度，包括对进度、成本、质量等方面的影响。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将识别的风险记录在册，并定期更新。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风险登记册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针对每个风险制定相应的应对措施，包括预防措施、减轻措施、应急措施等。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根据风险评估结果，制定风险管理计划，明确风险管理责任人、监控频率等。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风险登记册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项目风险的应对策略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通过消除风险源或改变项目计划来完全避免风险。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风险回避通常在项目初期进行，通过充分评估潜在风险，提前预防和消除风险源。例如，在项目计划中避免使用不成熟的技术，选择更稳定可靠的供应商等。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风险回避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将风险转移到其他实体或组织，以减轻自身负担。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风险转移通常通过合同、协议或保险等方式实现。例如，与合作伙伴签订合同，将部分风险转移给对方；或者购买保险，将风险转移给保险公司。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通过采取措施降低风险发生的可能性或减轻风险影响。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减轻通常在项目执行过程中进行，通过制定详细的应急计划、加强监控和管理等措施，降低风险发生的概率或减轻风险对项目的影响。例如，加强质量控制，减少缺陷和错误；制定详细的进度计划，避免进度延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风险减轻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https://d.book118.com/107151062166006032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2024-09-06T01:57:57.177</cp:lastPrinted>
  <dcterms:created xsi:type="dcterms:W3CDTF">2024-09-05T17:57:57Z</dcterms:created>
  <dcterms:modified xsi:type="dcterms:W3CDTF">2024-09-05T17:57:59Z</dcterms:modified>
</cp:coreProperties>
</file>