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9AC3B-1982-4937-AEA5-282B1A00E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A9132-5840-4DC5-B37E-82581BE8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4929E-8E09-43F2-9AD3-435F6B54C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10E28-890A-43B8-8201-2A9370221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A443F-3F8B-4991-9F2A-770010EC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19FCD-88BE-4A17-BE9F-263D7C88B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28868-4FBC-4D01-898D-0356511C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A43B3-0061-4843-AB33-7A697290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DE492-E311-412A-924B-8D1E0CE4B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55D71-C5DF-4005-9A23-6E026BDF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14FF8-600D-447B-B59D-A2B2D4D69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51101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工程建设施工质量管理体系的质量工作计划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质量计划制定与实施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63" r="2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79" b="92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提高工程建设施工质量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通过建立和实施质量管理体系，规范施工流程，提高施工质量，确保工程安全、可靠、经济、环保。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随着市场竞争的加剧和客户对质量要求的提高，建立质量管理体系成为提升企业竞争力的必要手段。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通过质量管理体系的推广和实施，促进整个工程建设行业的质量提升和技术进步。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适用于各类工程建设项目，包括建筑工程、市政工程、交通工程、水利工程等。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包括建设单位、施工单位、监理单位、设计单位等参与工程建设的各方主体。其中，施工单位是质量管理体系的主要实施者，其他单位则负有相应的配合和监督职责。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坚持“质量第一，用户至上”的原则，以高标准、严要求、精细化、零缺陷为质量目标，不断提升工程建设施工质量管理水平。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确保每个工程项目都达到国家相关质量标准和合同要求，实现工程一次验收合格率达到100%，顾客满意度达到95%以上。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88" r="25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设立质量管理部，配备专职质量管理人员，负责全面质量管理工作的组织、协调、监督和检查。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明确各级管理人员和操作人员的质量职责，建立“横向到边、纵向到底”的质量责任制，确保每个环节都有专人负责质量管理。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根据工程项目需要，合理配置人力、物力、财力等资源，确保施工过程中的各项质量保障措施得以有效实施。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定期开展质量管理培训，提高全员质量意识和技能水平。对新员工和转岗员工进行岗前质量培训，确保他们掌握必要的质量知识和技能。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资源配置和培训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质量计划制定与实施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企业的质量管理体系文件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包括质量手册、程序文件、作业指导书等，为质量计划的编制提供指导和支持。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国家和行业相关法规、标准、规范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包括建筑法、建设工程质量管理条例、相关行业技术标准等。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工程项目的特点和要求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根据工程项目的规模、特点、技术难度、质量要求等，制定相应的质量计划。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质量计划编制依据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质量目标和要求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质量管理组织和职责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质量控制措施和方法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质量检查和验收程序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质量计划内容要点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明确工程项目的质量目标和要求，包括分项工程、分部工程、单位工程等的质量标准。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制定有效的质量控制措施和方法，包括检验批的划分、验收规范、质量通病防治等。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建立质量管理组织机构，明确各级管理人员和操作人员的职责和权限。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规定质量检查和验收的程序、方法和标准，确保施工质量的可控和可追溯。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对质量计划进行宣贯和培训，使相关人员了解和掌握质量计划的内容和要求。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质量计划的宣贯和培训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质量计划的执行和调整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质量监控和数据分析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质量计划的持续改进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按照质量计划的要求进行执行，并根据实际情况进行调整和完善。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通过定期的质量检查、数据分析等方式，对施工质量进行监控和评估，及时发现和解决问题。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根据质量监控和数据分析的结果，对质量计划进行持续改进和优化，提高施工质量的稳定性和可靠性。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质量计划实施与监控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质量控制与监督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制定详细的质量控制计划，明确质量目标和标准。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建立完善的质量管理体系，包括质量手册、程序文件、作业指导书等。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加强对原材料、构配件和设备的质量控制，确保其符合设计要求和合同约定。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推行全面质量管理，强化全员质量意识，提高施工人员的技术水平和操作技能。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https://d.book118.com/107151101130006042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2024-09-16T02:38:18.448</cp:lastPrinted>
  <dcterms:created xsi:type="dcterms:W3CDTF">2024-09-15T18:38:18Z</dcterms:created>
  <dcterms:modified xsi:type="dcterms:W3CDTF">2024-09-15T18:38:20Z</dcterms:modified>
</cp:coreProperties>
</file>