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2A59A-523D-47CF-9CBB-EC57D86E0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730FC-C99A-4159-AE3F-2F78B7789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D8977-2C77-4E27-B034-57D716777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6F0DE9-6510-46F1-B92B-0A78AF07F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E074CC-2EED-4626-9523-9E3632F7F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3A34BC-0126-45DF-9921-CE93F8851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23B234-4947-43A6-A195-0674ECCC9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9BF95-379B-4F81-81F8-D8DC3B085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389B11-9CF4-4781-AE88-6EA5EE18F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EC9F3-74D1-487F-8FFC-37525D76F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F712C-6813-465F-8A35-12F455189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52001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公共服务设施专项规划说明书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公共服务设施现状分析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公共服务设施需求预测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公共服务设施规划方案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公共服务设施投资估算与资金筹措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公共服务设施规划实施保障措施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随着城市化进程的加速，公共服务设施的需求日益增长，为了满足居民生活需求，提升城市品质，需要进行公共服务设施专项规划。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制定科学合理的公共服务设施专项规划，优化资源配置，提高设施服务水平，促进城市可持续发展。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背景与目的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05" r="3180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739" r="317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本专项规划涉及城市行政区划内公共服务设施的规划与建设，包括教育、医疗、文化、体育、社区服务等设施。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规划范围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本专项规划期限为五年，可根据实际情况进行调整。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规划期限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规划范围与期限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公共服务设施现状分析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目前城市公共服务设施的规模偏小，难以满足日益增长的需求。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设施布局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设施布局不够合理，存在服务盲区和服务过剩的现象。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206" r="302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设施规模与布局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部分设施的使用率较低，存在资源浪费的现象。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部分设施的使用体验不佳，需要改进。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设施使用状况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设施存在的问题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设施老化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部分设施老化严重，需要及时更新。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部分设施的服务质量不高，需要提升服务水平。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公共服务设施需求预测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127" r="512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根据区域人口数量和增长趋势，预测公共服务设施的需求量。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人口规模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考虑不同年龄、性别、职业等人口结构因素，分析各类人群对公共服务设施的需求特点。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人口结构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人口规模与结构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根据各类公共服务设施的功能和特点，确定所需的设施种类。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设施种类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结合人口规模和结构，预测各类设施的需求数量。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设施数量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设施需求量预测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设施等级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根据服务范围和人口规模，划分设施等级，如市级、区级、街道级等。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根据设施等级和服务质量要求，制定各类公共服务设施的建设标准和配置要求。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设施等级与标准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https://d.book118.com/107152001026006041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2024-09-13T20:48:48.182</cp:lastPrinted>
  <dcterms:created xsi:type="dcterms:W3CDTF">2024-09-13T12:48:48Z</dcterms:created>
  <dcterms:modified xsi:type="dcterms:W3CDTF">2024-09-13T12:48:50Z</dcterms:modified>
</cp:coreProperties>
</file>