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E27F8-4B4C-4386-8A2A-6C8BFC22E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A48FE-77F9-4D5B-A6F7-D6671642E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76CD6-47C3-426E-8945-3AFDFA655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B08258-525E-48B5-8054-66478623B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8EA9D0-9251-44CC-ABBF-B2FFB20B2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4EEB62-4F84-47C1-87DC-1110B5B79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A175DD-CFA1-46C3-B433-A635EE57B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44A93-A8B6-46D4-B753-EBCC3299B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9CDB8-26F6-4D32-9CF8-675A158E7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A4AF5-E7AE-4FCE-8172-0476F2DFE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4FD05-7577-48DB-873A-7F9609712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52025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管理亲子冲突的技巧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亲子冲突现状及影响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家长角色定位与认知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有效沟通技巧与方法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情绪管理与压力缓解策略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建立良好家庭氛围与规则意识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寻求专业帮助与支持途径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亲子冲突现状及影响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现代家庭更注重亲子间的平等与尊重，孩子有更多表达意见的机会。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平等性增强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沟通方式多样化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教育期望提高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随着科技的发展，亲子沟通方式不再局限于面对面交流，还包括电话、短信、社交媒体等多种方式。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家长对孩子的教育期望普遍提高，希望孩子能够在学业、才艺等多方面表现出色。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当代亲子关系特点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家长对孩子学业成绩的高期望与孩子自身能力之间的差异，容易导致学业上的冲突。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家长希望孩子养成良好的生活习惯，而孩子往往有抵触情绪，从而引发冲突。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行为习惯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家长和孩子之间由于年龄、经历等原因形成的价值观差异，可能在某些问题上产生分歧。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价值观差异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亲子冲突常见类型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48" b="79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19" b="5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对孩子成长的影响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长期的亲子冲突可能导致孩子产生焦虑、抑郁等心理问题，影响心理健康。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社会适应能力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亲子冲突可能影响孩子的社会适应能力，使孩子在与人交往、处理问题时出现困难。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学业成绩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亲子冲突可能对孩子的学业成绩产生负面影响，导致孩子学习动力不足、成绩下滑。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家长角色定位与认知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家长是孩子的引路人，需要以身作则，引导孩子树立正确的价值观。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家长应给予孩子情感上的支持，鼓励孩子面对困难，培养孩子的自信心。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1292" r="11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667" r="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家长要对孩子的行为进行监督和引导，确保孩子行为的合理性。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监督者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家长在亲子关系中的地位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与孩子保持平等的沟通，倾听孩子的想法和意见，理解孩子的需求。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尊重孩子的个性和意愿，避免强制孩子接受自己的意愿。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激发兴趣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鼓励孩子尝试不同的活动和书籍，发现孩子的兴趣所在，培养孩子的爱好。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542" r="11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8542" r="185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875" r="5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家长应具备的教育理念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家长需要反思自己的行为和言语，避免将自己的情绪发泄到孩子身上。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自我反思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8" r="1545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学习有效的沟通技巧，如倾听、表达、反馈等，提高与孩子的沟通效率。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学习沟通技巧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在面对亲子冲突时，家长需要控制自己的情绪，保持冷静和理智，以便更好地解决问题。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控制情绪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认知自我，提升沟通技巧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有效沟通技巧与方法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积极回应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通过点头、微笑、重复孩子说的话等方式，表示你在认真倾听。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努力站在孩子的角度，理解他们的需求和感受，避免误解和偏见。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给予孩子充分的时间和空间，让他们表达自己的感受和想法。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042" r="70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倾听孩子心声，理解需求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25" b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明确表达期望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清晰地表达你对孩子的期望和要求，让他们知道如何改进自己的行为。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用平和、诚实的语言表达自己的感受和想法，让孩子了解你的立场和态度。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避免攻击性语言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避免使用侮辱、贬低或威胁等攻击性语言，以免伤害孩子的自尊心和信任。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表达自我感受，避免攻击性语言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https://d.book118.com/107152025135006033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2024-09-07T07:17:12.482</cp:lastPrinted>
  <dcterms:created xsi:type="dcterms:W3CDTF">2024-09-06T23:17:12Z</dcterms:created>
  <dcterms:modified xsi:type="dcterms:W3CDTF">2024-09-06T23:17:14Z</dcterms:modified>
</cp:coreProperties>
</file>