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AE49A1-6F3B-4B35-852D-9D7420474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BE0E4-B14C-4D35-BF11-04A8DDBE8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945CF-44F1-474B-B216-03F24E42C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648820-F968-4A4D-B132-2A44BCB16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B2A2CD-86D3-4DBE-8B71-CB146BD94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AA7C1B-8780-42A3-A473-16ECA217B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89273D-E1F3-4840-A279-0E18271D8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3D146-8BC2-4002-B1B2-3CBD01A45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D303E-388E-4DAC-82D6-E50601CE9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56008F-BAD7-4967-B9A1-7E259831F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AB78E-9C2D-4F9F-982C-FD838FA27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154115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现场主管能力提升篇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汇报时间：2024-02-01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现场主管角色与职责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现场管理技能提升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人员管理与激励方法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设备管理与维护保养知识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安全生产管理与环境保护意识培养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持续改进与创新思维培养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现场主管角色与职责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164883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9945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3" name="AutoShape 23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3" name="AutoShape 33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3" name="AutoShape 43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3" name="AutoShape 53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3" name="AutoShape 63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3" name="AutoShape 73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3" name="AutoShape 83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3" name="AutoShape 93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3" name="AutoShape 103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3" name="AutoShape 113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3" name="AutoShape 123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3" name="AutoShape 133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3" name="AutoShape 143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3" name="AutoShape 153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3" name="AutoShape 163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3" name="AutoShape 173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3" name="AutoShape 183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3" name="AutoShape 193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3" name="AutoShape 203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3" name="AutoShape 213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3" name="AutoShape 223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Freeform 226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7" name="Group 227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28" name="AutoShape 228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1" name="AutoShape 231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Freeform 234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5" name="Group 235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6" name="AutoShape 236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39" name="AutoShape 239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Freeform 242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3" name="Group 243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4" name="AutoShape 244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7" name="AutoShape 247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Freeform 250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1" name="Group 251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2" name="AutoShape 252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5" name="AutoShape 255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Freeform 258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9" name="Group 259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0" name="AutoShape 260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3" name="AutoShape 263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Freeform 266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7" name="Group 267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68" name="AutoShape 268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1" name="AutoShape 271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Freeform 274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5" name="Group 275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6" name="AutoShape 276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79" name="AutoShape 279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Freeform 282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3" name="Group 283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4" name="AutoShape 284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7" name="AutoShape 287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Freeform 290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1" name="Group 291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2" name="AutoShape 292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5" name="AutoShape 295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Freeform 298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9" name="Group 299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0" name="AutoShape 300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3" name="AutoShape 303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Freeform 306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7" name="Group 307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08" name="AutoShape 308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1" name="AutoShape 311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Freeform 314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5" name="Group 315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6" name="AutoShape 316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19" name="AutoShape 319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Freeform 322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3" name="Group 323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4" name="AutoShape 324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7" name="AutoShape 327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Freeform 330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1" name="Group 331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2" name="AutoShape 332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5" name="AutoShape 335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Freeform 338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9" name="Group 339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0" name="AutoShape 340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3" name="AutoShape 343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Freeform 346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7" name="Group 347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48" name="AutoShape 348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1" name="AutoShape 351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Freeform 354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5" name="Group 355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6" name="AutoShape 356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59" name="AutoShape 359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Freeform 362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3" name="Group 363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4" name="AutoShape 364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7" name="AutoShape 367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Freeform 370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1" name="Group 371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2" name="AutoShape 372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5" name="AutoShape 375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Freeform 378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9" name="Group 379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0" name="AutoShape 380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2" name="AutoShape 382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现场主管是企业在生产或施工现场的直接管理者，负责现场人员、物资、设备等的组织与协调。</a:t>
            </a:r>
            <a:endParaRPr lang="en-US" sz="1100"/>
          </a:p>
        </p:txBody>
      </p:sp>
      <p:sp>
        <p:nvSpPr>
          <p:cNvPr id="383" name="AutoShape 383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现场主管的素质和能力直接影响企业生产或施工的效率、质量和安全，是保障现场工作顺利进行的关键角色。</a:t>
            </a:r>
            <a:endParaRPr lang="en-US" sz="1100"/>
          </a:p>
        </p:txBody>
      </p:sp>
      <p:grpSp>
        <p:nvGrpSpPr>
          <p:cNvPr id="384" name="Group 38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5" name="AutoShape 38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6" name="AutoShape 38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7" name="AutoShape 38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TextBox 40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现场主管定义及重要性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职责划分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现场主管是现场管理的核心，需要承担起领导、组织、协调、监督等职责。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明确现场主管的职责范围和工作任务，包括人员管理、物资管理、设备管理、安全管理等方面。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33" r="3063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现场主管需要具备一定的领导力，能够带领团队应对各种复杂情况，保证现场工作的顺利进行。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注重团队建设，激发团队成员的工作热情和创造力，提高团队整体战斗力。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领导力与团队建设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现场主管需要具备良好的沟通协调能力，能够与上级、下属、同事等各方进行有效沟通。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在紧急情况下，现场主管需要迅速做出决策，指挥团队采取有效措施应对各种突发情况。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沟通协调与决策能力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现场管理技能提升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深入理解现场工艺流程，合理规划设备、物料和人员布局。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定期对现场布局进行评估和调整，以适应生产变化。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运用工业工程原理，改善生产现场的空间利用率和工作效率。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学习并掌握先进的现场规划理念和方法，持续提升规划能力。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现场规划与布局优化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792" y="5100246"/>
            <a:ext cx="2129328" cy="105859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903120" y="4747383"/>
            <a:ext cx="2129328" cy="1411454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31337" y="4276897"/>
            <a:ext cx="2129328" cy="18819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9554" y="3884827"/>
            <a:ext cx="2129328" cy="227401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29409" y="3083528"/>
            <a:ext cx="2020315" cy="19542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准确理解生产需求，合理制定生产计划，确保生产顺利进行。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953810" y="2847749"/>
            <a:ext cx="2020315" cy="1693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熟练掌握生产调度技巧，协调处理生产过程中的各种问题和矛盾。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4989" y="2360581"/>
            <a:ext cx="2020315" cy="16930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善于运用数据分析工具，对生产计划和调度方案进行优化。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13633" y="1985955"/>
            <a:ext cx="2020315" cy="17559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具备良好的沟通协调能力，与生产、采购、仓储等部门保持紧密合作。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287769" y="3409229"/>
            <a:ext cx="2129328" cy="274960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635014" y="1550861"/>
            <a:ext cx="1434751" cy="1532668"/>
          </a:xfrm>
          <a:custGeom>
            <a:rect l="l" t="t" r="r" b="b"/>
            <a:pathLst>
              <a:path w="1537251" h="1642176">
                <a:moveTo>
                  <a:pt x="0" y="0"/>
                </a:moveTo>
                <a:lnTo>
                  <a:pt x="1537251" y="0"/>
                </a:lnTo>
                <a:lnTo>
                  <a:pt x="1537251" y="1537251"/>
                </a:lnTo>
                <a:lnTo>
                  <a:pt x="829482" y="1537251"/>
                </a:lnTo>
                <a:lnTo>
                  <a:pt x="768625" y="1642176"/>
                </a:lnTo>
                <a:lnTo>
                  <a:pt x="707769" y="1537251"/>
                </a:lnTo>
                <a:lnTo>
                  <a:pt x="0" y="15372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73792" y="5255209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68368" y="514412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2448" y="489705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24802" y="4725914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8882" y="4351581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40806" y="1901329"/>
            <a:ext cx="823253" cy="82325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生产计划与调度协调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32650"/>
            <a:ext cx="2532763" cy="148026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深入理解质量管理的核心理念和方法，建立完善的质量控制体系。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67480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定期组织质量检查和评估，及时发现并处理质量问题。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402519" y="2032650"/>
            <a:ext cx="2532763" cy="149610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善于运用统计技术，对质量数据进行深入分析，找出质量改进的方向。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901767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持续关注质量改进的成果，确保改进措施得到有效落实。</a:t>
            </a:r>
            <a:endParaRPr lang="en-US" sz="1100"/>
          </a:p>
        </p:txBody>
      </p:sp>
      <p:sp>
        <p:nvSpPr>
          <p:cNvPr id="8" name="Freeform 8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  <a:ln w="19050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质量控制与改进策略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090" r="160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成本意识与降低途径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牢固树立成本意识，关注生产过程中的各种成本因素。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熟练掌握成本核算方法，准确评估生产成本和效益。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善于发现和挖掘降低成本的潜力和途径，制定并实施成本降低计划。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具备良好的财务管理能力，对生产成本进行有效控制和管理。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人员管理与激励方法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根据员工需求和公司战略，安排相应的培训课程，提高员工的专业技能和综合素质。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定期组织内部和外部培训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针对员工个人发展，制定技能提升计划，明确提升目标和时间节点，鼓励员工自主学习和进步。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设立技能提升计划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建立内部学习交流平台，鼓励员工分享经验和知识，促进团队间的互相学习和成长。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搭建学习交流平台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947" b="49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522" b="1052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绩效考核与激励机制设计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制定合理的绩效考核标准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根据岗位职责和工作目标，制定具体的绩效考核标准，确保考核结果的客观公正。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建立多元化激励机制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除了物质奖励外，还应注重精神激励、职业发展激励等多元化手段，激发员工的工作热情和创造力。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及时调整激励策略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根据员工需求和公司发展情况，及时调整激励策略，保持其针对性和有效性。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培育企业文化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积极培育符合公司价值观的企业文化，引导员工树立正确的价值观念和行为准则。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关注员工生活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关心员工的生活状况，提供必要的帮助和支持，增强员工的归属感和忠诚度。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营造良好的工作氛围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建立积极向上的工作氛围，鼓励团队合作和创新精神，提高员工的工作满意度和幸福感。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员工关怀与企业文化建设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https://d.book118.com/107154115003006046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2024-09-20T23:09:41.766</cp:lastPrinted>
  <dcterms:created xsi:type="dcterms:W3CDTF">2024-09-20T15:09:41Z</dcterms:created>
  <dcterms:modified xsi:type="dcterms:W3CDTF">2024-09-20T15:09:44Z</dcterms:modified>
</cp:coreProperties>
</file>