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DE419-97D9-4CF4-91E3-DF70D8B1A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99C6B-4AE0-4F5A-B6E2-AE4387268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3A8E4-425E-4370-8368-10F17A88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E4442-5CBE-4936-B75D-9808BFB6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1D5F2-5A17-40C4-A172-51C55462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E0348-277C-4E8D-80E8-7A91553D9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8BC56-7B40-450D-B4C1-8A6BFD42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71CE3-E36A-4139-AC12-FA3CDC50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D66DB-06CD-4942-B1B4-B660F74B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FA17-A2E6-4EFC-B7BE-DF3E48073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01BBA-D74A-4DED-86FA-A9CC556A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5601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不良防范措施PPT\n## 1.护理不良事件的基本概念与分类\n### 1.1护理不良事件的定义与成因\n### 1.2护理不良事件的分类与等级\n### 1.3护理不良事件的影响及后果\n## 2.护理不良防范的重要性\n### 2.1提高患者护理质量与安全\n### 2.2降低护理差错与纠纷发生率\n### 2.3提升护理团队的专业素养与责任心\n## 3.护理不良防范的基本原则与方法\n### 3.1严格遵守护理操作规程与规范\n### 3.2加强护理人员培训与考核\n### 3.3实施护理质量监控与持续改进\n## 4.护理不良防范的具体措施\n### 4.1预防护理并发症的发生\n### 4.2提高用药安全与准确度\n### 4.3加强护理安全管理与风险防范\n## 5.护理不良事件的报告与处理\n### 5.1护理不良事件的报告制度与流程\n### 5.2护理不良事件的调查与分析\n### 5.3护理不良事件的整改与预防\n## 6.护理不良防范的案例分析\n### 6.1护理不良事件的典型案例介绍\n### 6.2护理不良事件的原因分析与防范措施\n### 6.3护理不良防范的启示与借鉴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护理不良防范措施PPT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护理不良事件的基本概念与分类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护理不良事件定义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患者在护理过程中发生的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造成影响的事件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这些事件是护理工作的重要任务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护理不良事件成因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不到位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护理不良事件分类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护理不良事件等级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对患者的影响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：造成患者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：造成患者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对护理团队的影响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：影响护理团队的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：护理人员可能面临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士气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：影响护理团队的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工作积极性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团队凝聚力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护理不良事件的影响及后果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护理不良防范的重要性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提高患者护理质量与安全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的发生率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整体质量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降低护理差错与纠纷发生率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减少护理差错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降低纠纷发生率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解释工作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提高专业素养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增强责任心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护理人员职业道德教育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提升护理团队的专业素养与责任心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护理不良防范的基本原则与方法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严格遵守护理操作规程与规范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制定护理操作规程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行业规范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医院实际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严格执行护理规范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对规范的理解和执行力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护理规范的执行情况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护理人员参加培训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护理人员考核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科学的考核制度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对护理人员进行考核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加强护理人员培训与考核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实施护理质量监控与持续改进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护理质量监控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完善的护理质量监控体系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护理质量信息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改进措施的实施效果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https://d.book118.com/107156013152006043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护理不良防范措施PPT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2024-09-17T21:13:01.239</cp:lastPrinted>
  <dcterms:created xsi:type="dcterms:W3CDTF">2024-09-17T13:13:01Z</dcterms:created>
  <dcterms:modified xsi:type="dcterms:W3CDTF">2024-09-17T13:13:03Z</dcterms:modified>
</cp:coreProperties>
</file>