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7F6F10-8020-4037-9FB3-B1CB7B7D0B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665413-2C16-47C6-8F45-25070F6E56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A4D4AF-0C7C-4DA0-A403-92F30831B7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78FB2A-0B05-48D5-8D2D-3FFE995AA2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D1CB7A-2A2F-43BB-B53C-B67598A62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F914BD-253B-4607-BF82-4040CA3CB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721419-A3CA-4329-9098-D6C5AA15DD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A8284E-3CF3-4D8B-A516-9685D8D6CA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B4C12B-DD61-4E54-AED3-90459DCC82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F9C354-E29D-4D63-B915-E71CEACE3F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995C3F-4A47-4512-9EEC-1173F4D58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715601501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大学概率论之数理统计的基本概念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绪论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概率论基本概念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数理统计基本概念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概率论在数理统计中的应用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数理统计方法及应用举例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数理统计软件简介及操作演示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绪论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概率论为数理统计提供了理论支撑，包括概率空间、随机变量、分布函数等基本概念，以及大数定律、中心极限定理等重要理论。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概率论是数理统计的理论基础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数理统计运用概率论的理论和方法，对随机现象进行定量分析和推断，包括参数估计、假设检验、回归分析等内容。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数理统计是概率论的应用领域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概率论与数理统计的关系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数理统计的研究对象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总体与样本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数理统计的研究对象包括总体和样本。总体是研究对象的全体，而样本是从总体中随机抽取的一部分。通过对样本的研究，可以对总体进行推断。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随机变量与分布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数理统计研究随机现象，将随机现象的数量表现抽象为随机变量，并研究其分布规律。常见的分布有正态分布、指数分布、泊松分布等。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描述性统计方法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描述性统计方法是对数据进行整理、概括和表示的方法，包括数据的集中趋势、离散程度、偏态和峰态等方面的描述。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推断性统计方法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推断性统计方法是通过样本数据对总体进行推断的方法，包括参数估计和假设检验。参数估计是通过样本数据对总体参数进行估计，而假设检验则是通过样本数据对总体假设进行检验。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数理统计的研究方法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概率论基本概念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在一定条件下，并不总是发生，也不总是不发生的事件。例如，抛一枚硬币出现正面是一个随机事件。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随机事件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用来量化随机事件发生可能性的数值。概率的取值范围在0到1之间，其中0表示事件不可能发生，1表示事件一定会发生。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包括非负性、规范性（所有可能事件的概率之和为1）、可加性等。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概率的性质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随机事件与概率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古典概型与几何概型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又称等可能概型，指每个样本点发生的可能性相等的情况。例如，掷一颗均匀的骰子，每个点数出现的概率都是1/6。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古典概型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与古典概型不同，几何概型中样本点的发生概率可能不相等。它通常与某个几何区域的面积、体积等度量有关。例如，在单位圆内随机投点，点落在某个特定区域内的概率与该区域的面积成正比。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几何概型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在已知某个事件发生的条件下，另一个事件发生的概率。条件概率的计算公式为P(A|B) = P(AB) / P(B)，其中P(A|B)表示在事件B发生的条件下事件A发生的概率，P(AB)表示事件A和事件B同时发生的概率，P(B)表示事件B发生的概率。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事件的独立性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如果两个事件的发生互不影响，则称这两个事件是独立的。对于独立事件A和B，有P(AB) = P(A)P(B)。独立性的概念在概率论中非常重要，它简化了复杂事件的概率计算。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条件概率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条件概率与独立性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数理统计基本概念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样本容量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样本中包含的个体数目，通常用n表示。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研究对象的全体个体组成的集合，通常用一个概率分布来描述。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从总体中随机抽取的一部分个体组成的集合，用于推断总体的性质。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总体与样本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样本的函数，用于描述样本的特征，如样本均值、样本方差等。</a:t>
            </a:r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统计量的概率分布，描述了统计量在多次抽样中的分布情况。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抽样分布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正态分布、t分布、F分布、卡方分布等。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常用抽样分布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统计量与抽样分布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https://d.book118.com/107156015016006035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2024-09-09T09:21:21.353</cp:lastPrinted>
  <dcterms:created xsi:type="dcterms:W3CDTF">2024-09-09T01:21:21Z</dcterms:created>
  <dcterms:modified xsi:type="dcterms:W3CDTF">2024-09-09T01:21:23Z</dcterms:modified>
</cp:coreProperties>
</file>