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FFEA8-9E79-4342-B1AD-71F4A5663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DCD4D-507B-4DF5-9929-BF0C2CA75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0CA75-DEB6-40D2-8668-79281B607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C9FFF-03A9-4D17-B5D7-3FECA57A3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C777EF-4BC3-456E-A022-DA912DD8A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64D651-67F9-46D2-A79F-79AB18D92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DA89C5-319B-4EF1-9B90-8BAB63EFB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FD4F8-DC7F-434B-A3CF-D84ED258A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7B8FE-D89A-4294-92F4-3C17209C5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E617F-1F0C-4C22-9871-9EF23B591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35341-BE49-48E0-BC34-0EE0ACF03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6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3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60150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构建垃圾分类法律制度与监管机制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垃圾分类现状与挑战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法律制度设计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监管机制构建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法律责任与处罚措施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合作治理与社会共治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垃圾分类现状与挑战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32" r="333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近年来，我国多个城市开始实施垃圾分类，但整体上，分类效果并不理想，存在分类不准确、居民参与度低等问题。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一些发达国家如日本、德国等，垃圾分类已实施多年，分类制度细致且居民遵守度高，实现了较好的资源回收和环境改善。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由于缺乏有效的激励机制和惩罚措施，居民对垃圾分类的参与度普遍不高。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居民参与度低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当前垃圾分类标准不够明确，导致居民在分类过程中存在困惑和误解。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分类标准模糊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250" r="16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政府对垃圾分类的监管力度不足，缺乏有效的执法手段和惩罚措施。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提升城市形象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应对垃圾围城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必要性与紧迫性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4775" r="2477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通过垃圾分类，可实现资源的有效回收利用，减少资源浪费。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垃圾分类有助于减少垃圾填埋和焚烧对环境的污染，减轻环境压力。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实施垃圾分类有助于提升城市的环境品质和形象，增强城市的吸引力。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随着城市化进程的加快，垃圾围城问题日益严重，实施垃圾分类刻不容缓。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法律制度设计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基于垃圾产生、处理及资源化的科学规律进行立法。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确保垃圾分类有法可依，强化法律约束力和执行力。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立法原则与目标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法治化原则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社会共治原则：鼓励社会参与，形成政府、企业、公众共同治理的局面。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立法原则与目标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立法目标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促进垃圾减量、资源化和无害化。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明确各方责任，形成有效的约束和激励机制。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提升公众环保意识，推动形成绿色生活方式。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立法原则与目标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制定专门的垃圾分类管理法，明确分类标准、管理要求、法律责任等。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核心法律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配套法规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完善垃圾处理、资源回收等相关法规，与核心法律相互补充。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鼓励地方根据本地实际情况制定更具体的垃圾分类管理办法。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法律制度框架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政府责任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制定垃圾分类政策和标准。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提供分类收集、运输和处理等公共服务。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责任主体与义务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开展宣传教育和引导。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遵守垃圾分类法律法规，落实生产者责任延伸制度。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责任主体与义务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采用环保包装，减少垃圾产生。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参与垃圾资源化利用。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公众责任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7247" b="17247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责任主体与义务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学习掌握垃圾分类知识。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按规定投放垃圾，减少一次性用品使用。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积极参与和监督垃圾分类工作。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责任主体与义务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监管机制构建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https://d.book118.com/107160150015006035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2024-09-09T08:32:25.152</cp:lastPrinted>
  <dcterms:created xsi:type="dcterms:W3CDTF">2024-09-09T00:32:25Z</dcterms:created>
  <dcterms:modified xsi:type="dcterms:W3CDTF">2024-09-09T00:32:27Z</dcterms:modified>
</cp:coreProperties>
</file>