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497C2-FEEB-422F-BA77-538582C6A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0FC1D-11BA-45BC-9D6A-98FCF0316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1ECDF-D19C-4692-A16B-67B7DD684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D01F6-6FDD-47E1-9217-99AED4A24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321153-99F6-4156-93C1-FBACB26C3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5D452D-DB4A-4987-9920-3B8243B1B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579B73-92E4-47DC-AFB1-D7F18E77F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124D6-3A7C-40CF-8B5A-81FC54DFE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A033B-F30B-4557-8835-1DCFDF441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A1F6F-4B4D-4DE2-8365-E2BB2A7E9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73E02-55E3-46E6-B7D3-AAB151C4D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61066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护理质量改进比赛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护理质量改进的方法和策略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比赛的规则和流程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优秀护理质量改进案例分享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34" r="314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提高护理服务质量，提升护士的专业技能和创新能力，为患者提供更优质的护理服务。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随着医疗技术的不断发展，人们对护理服务的需求和要求也越来越高，因此需要不断改进护理服务质量，以满足患者的需求。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全国范围内的护理质量改进比赛，参赛队伍来自全国各地，涵盖了不同级别的医院和医疗机构。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比赛对提高护理服务质量产生了积极的影响，推动了护理服务行业的创新和发展，同时也为护士的职业发展提供了更多的机会和平台。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比赛的规模和影响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护理质量改进的重要性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37" r="324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高质量的护理服务能够减少患者的不满和投诉，树立良好的医院形象和口碑。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患者对护理服务的需求和期望日益增长，提高护理质量能够满足患者的需求，增强患者的满意度和忠诚度。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降低医疗事故发生率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护理质量改进有助于减少医疗事故的发生，保障患者的安全。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提高护理人员的专业素养和操作技能，严格执行护理操作规程，降低因操作不当引发的医疗事故。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护理质量的提高能够优化护理流程，缩短患者的治疗周期，提高医疗效率。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高质量的护理服务能够减少患者的并发症和复发率，降低患者的再次入院率，从而减轻医疗负担。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护理质量改进的方法和策略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通过收集和分析护理数据，了解护理服务的质量和效率，识别存在的问题和改进空间。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数据利用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将数据分析结果应用于护理实践，制定针对性的改进措施，提高护理质量和效率。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54" r="201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数据分析与利用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50" r="23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针对护理人员的专业技能和知识进行培训，提高护理人员的专业素养和服务水平。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加强护理人员的职业道德教育，培养护理人员的责任心和敬业精神。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引入新的技术和工具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引入先进的护理技术和设备，提高护理工作的效率和准确性。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新工具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利用信息化工具和平台，优化护理工作流程，提高护理服务的质量和效率。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https://d.book118.com/107161066013006051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2024-09-23T22:32:13.817</cp:lastPrinted>
  <dcterms:created xsi:type="dcterms:W3CDTF">2024-09-23T14:32:13Z</dcterms:created>
  <dcterms:modified xsi:type="dcterms:W3CDTF">2024-09-23T14:32:15Z</dcterms:modified>
</cp:coreProperties>
</file>