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EDF7CC-EB11-4F56-B437-87899A36AB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B0139B-C812-4D5F-804A-0274637DDA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16332C-CBA7-45E5-86E3-E105A509CA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274F0F-5DBC-4684-9578-DF6EEF8A99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6C2031-5DDB-42AD-8EE6-11512ACA5F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EBBAE5-BA6B-471A-9F32-4BADC74D4B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2C1952-96F9-4CC1-BE8B-723F03727B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04D02F-C388-4FCC-A71D-1D3ABEF65A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C6722A-082C-4E84-8A37-FA050865B7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686471-4AA7-4B8B-85B0-135F980D49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A949B8-50F8-461E-BAEE-55514A00E7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16110216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900217" cy="200025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食品卫生标准概念及实施技术</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3640993" y="1373505"/>
            <a:ext cx="6102112" cy="4623259"/>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食品卫生标准基本概念</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食品卫生标准分类体系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食品卫生标准制定过程与方法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食品卫生标准实施技术探讨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企业如何遵循并执行食品卫生标准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政策法规对食品卫生标准影响分析</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食品卫生标准基本概念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1924" r="219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食品卫生标准是对食品生产、加工、运输、储存和销售等环节中与食品安全卫生相关的技术要求和管理规定的总称。</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确保食品在生产、加工、运输、储存等过程中的卫生安全，防止食品中有害因素的污染，保障消费者健康。</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随着食品工业的发展和消费者对食品安全问题的日益关注，食品卫生标准的制定和执行显得尤为重要。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从早期的简单卫生要求到现代的全面、系统的食品卫生标准体系，经历了数十年的发展历程。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制定背景与历程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背景</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我国已建立起相对完善的食品卫生标准体系，但在具体实施和监管方面仍有待加强。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发达国家在食品卫生标准方面起步较早，标准体系更为成熟，且在不断更新和完善。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4375" r="143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食品污染</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指食品在生产、加工、运输等过程中受到有害物质的污染。</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食品添加剂</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为改善食品品质和色、香、味以及为防腐、保鲜和加工工艺的需要而加入食品中的人工合成或者天然物质。</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食品保质期</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指食品在标明的贮存条件下保持品质的期限。</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食品召回</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指食品生产者按照规定程序，对由其生产原因造成的某一批次或类别的不安全食品，通过换货、退货、补充或修正消费说明等方式，及时消除或减少食品安全危害的活动。</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关键术语解释</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食品卫生标准分类体系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由国家卫生健康委员会或国家市场监督管理总局制定并颁布，具有全国范围内的统一性和强制性，是各地制定地方标准的基础和依据。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国家标准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由各省、自治区、直辖市卫生行政部门根据当地实际情况制定并颁布，适用于本地区范围内的食品卫生管理，具有地域性和灵活性。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地方标准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国家标准与地方标准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行业标准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由相关行业协会或专业机构制定并颁布，针对某一行业或领域的食品卫生管理要求，具有行业内的指导性和规范性。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企业内部标准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由企业自行制定并执行，根据企业自身特点和实际情况制定更为严格的食品卫生标准，是企业自我管理和提升竞争力的重要手段。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行业标准与企业内部标准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强制性标准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必须强制执行的标准，包括国家法律法规规定的食品卫生标准和地方政府制定的强制性地方标准。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推荐性标准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非强制执行的标准，包括国家、行业和地方制定的推荐性标准，以及企业内部制定的指导性标准。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强制性标准与推荐性标准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1033" r="2103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各类标准之间的关系</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强制性标准是底线，推荐性标准是引导；各类标准相互补充、相互促进，共同构建完善的食品卫生标准体系。</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国家标准是基础，地方标准是补充；行业标准是指导，企业内部标准是提升。</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食品卫生标准制定过程与方法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制定程序及参与部门职责划分</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制定程序</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包括立项、起草、征求意见、审查、批准、发布和实施等步骤。</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参与部门职责划分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卫生行政部门负责标准制定工作的组织管理和综合协调，其他相关部门在各自职责范围内参与标准制定工作。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风险评估与科学依据应用</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通过对食品中可能存在的危害因素进行识别、评估和预防，为制定食品卫生标准提供科学依据。</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风险评估</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在制定食品卫生标准时，应充分参考国内外相关研究成果和风险评估结果，确保标准的科学性和合理性。</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科学依据应用</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应遵循科学性、合理性、可操作性和可检验性等原则，同时考虑不同食品的特点和消费者需求。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具体方法论述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包括确定指标种类、设定指标限量值、规定检验方法等，以确保食品卫生标准的有效实施。</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指标设置原则</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指标设置原则及具体方法论述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https://d.book118.com/107161102164006041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2024-09-14T22:41:59.713</cp:lastPrinted>
  <dcterms:created xsi:type="dcterms:W3CDTF">2024-09-14T14:41:59Z</dcterms:created>
  <dcterms:modified xsi:type="dcterms:W3CDTF">2024-09-14T14:42:01Z</dcterms:modified>
</cp:coreProperties>
</file>