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5E2B1-3DB7-4BEA-BF9F-AB054CCF7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6DDAD-4C90-499B-9727-F669673A8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2EDE2-361D-45C7-A977-20980F139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9B473-D0F3-4550-9330-51BACDD8A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CFEEF2-5E39-4139-A979-BE4D4D128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CF9719-4AAE-4996-B1D0-F93631D64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6EBF19-0D20-44E5-A254-BFC24CBDB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6CD54-B735-49BC-B87C-B034B4D97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CB7ED-3088-4326-B69D-EE6E3CA67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CADE8-A901-41C2-8E50-71D23941A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C8D9D-589E-49DC-8D34-67244AE4C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63163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孕产妇健康管理宣传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孕产妇健康管理的重要性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孕产妇健康管理的主要内容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孕产妇健康管理的宣传方式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孕产妇健康管理的实施策略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孕产妇健康管理的成功案例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孕产妇健康管理的重要性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良好的孕产妇健康状况有助于胎儿在母体内的正常发育，提高出生胎儿的健康水平。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促进胎儿正常发育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83" r="12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降低早产风险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预防胎儿疾病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48" b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孕产妇保持良好的健康状态，有助于减少早产的发生，提高新生儿的存活率。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孕产妇健康管理可以及早发现并干预孕期并发症和合并症，降低胎儿出生缺陷和遗传性疾病的风险。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孕产妇健康对胎儿的影响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通过孕产妇健康管理，可以提高新生儿的健康水平，为未来社会培养更健康的劳动力。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80" r="188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812" r="681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提高人口素质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降低孕产妇和新生儿的发病率和死亡率，可以减轻社会负担，降低医疗成本。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减轻社会负担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保障孕产妇的健康权益，有助于促进社会公平与和谐发展。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孕产妇健康对社会的影响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286" b="132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孕产妇健康对家庭的影响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增进家庭幸福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孕产妇健康管理有助于保障母婴安全，增加家庭成员的幸福感和满意度。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提高家庭经济效率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降低孕产期医疗费用，减轻家庭经济负担，让家庭更专注于孩子的教育和未来发展。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培养健康的生活方式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通过孕产妇健康管理，可以培养家庭成员健康的生活方式，促进家庭整体健康水平的提升。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孕产妇健康管理的主要内容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进行全面的身体检查，确保夫妻双方身体健康，预防遗传疾病和传染病。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孕前检查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根据医生建议，适当补充叶酸、钙、铁等营养素，提高受孕几率和胎儿健康。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营养补充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戒烟、戒酒、避免过度劳累，保持规律的作息和饮食，适当锻炼。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调整生活习惯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孕前准备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保证充足营养，摄入足够的蛋白质、维生素和矿物质，控制盐和糖的摄入。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产前检查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定期进行产前检查，监测胎儿和母体的健康状况，及时发现并处理问题。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根据医生建议，进行适量运动，如散步、孕妇瑜伽等，有助于控制体重和增强体质。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58" r="1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623" r="1362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孕期保健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注意个人卫生，保持伤口清洁，避免感染；合理安排饮食，促进身体恢复。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产后护理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833" b="178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鼓励母乳喂养，促进母婴情感交流，同时有助于婴儿的生长发育。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关注产后抑郁等问题，及时寻求心理支持和治疗。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产后的恢复与照顾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与家人和朋友保持良好沟通，分享感受和经验，获得情感支持。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专业心理咨询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如有需要，寻求专业心理咨询师的帮助，进行心理疏导和治疗。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学会调节情绪，保持乐观心态，减轻焦虑和压力。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孕产妇健康管理的宣传方式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宣传资料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制作并发放孕产妇健康管理宣传册、手册等资料，供居民免费取阅。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通过组织孕产妇健康管理的主题活动，如讲座、义诊等，向社区居民普及孕产妇健康知识。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在社区公共场所设置宣传栏，定期更新孕产妇健康管理相关内容，供居民随时阅读。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社区宣传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https://d.book118.com/107163163043006030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2024-09-01T20:44:54.000</cp:lastPrinted>
  <dcterms:created xsi:type="dcterms:W3CDTF">2024-09-01T12:44:54Z</dcterms:created>
  <dcterms:modified xsi:type="dcterms:W3CDTF">2024-09-01T12:44:56Z</dcterms:modified>
</cp:coreProperties>
</file>