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C798D-555B-4EA5-880B-75FBA2750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9FF7F-DD53-47F6-A97E-8AD73C6C0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8573F-EC0C-4DCD-93A3-7E0FFA099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BE6C5-A377-44C5-ACAF-E2CAFCD41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AB2552-2020-4397-9147-223AB295E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157F43-1DF8-4C14-901E-52C9270C8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361437-030F-46DD-977F-C74174B50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F0ABD-B68C-4C52-8180-1FB902158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32E8D-1581-4BCC-AD5B-6E494673E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E15B9-7162-4C85-91F8-6C29FD37E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1CF55-7F7B-4BC9-9B4E-16D8796FC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6512005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平安人寿保险财务分析报告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平安人寿保险概况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平安人寿保险财务状况分析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平安人寿保险偿付能力分析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平安人寿保险风险管理分析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本报告旨在分析平安人寿保险公司的财务状况，评估其经营绩效和偿付能力，为投资者和利益相关者提供决策依据。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随着中国保险市场的不断发展和竞争加剧，平安人寿保险公司作为国内领先的保险公司之一，其财务状况备受关注。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本报告主要分析了平安人寿保险公司的财务报表，包括资产负债表、利润表和现金流量表，以及其经营绩效和偿付能力等相关指标。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由于报告篇幅和时间的限制，本报告未能涵盖平安人寿保险公司的所有财务数据和经营情况，仅对其核心财务数据进行了分析。同时，报告所采用的数据均为截止日期之前的数据，可能存在时效性问题。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平安人寿保险概况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平安人寿保险成立于1988年，总部位于中国深圳。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成立时间与地点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公司自成立以来，不断拓展业务领域，提高服务质量，逐渐发展成为中国领先的保险公司之一。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公司经历了多次重大改革和发展，如上市、收购、重组等，不断增强自身实力和竞争力。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重大事件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48" b="79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公司业务与产品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平安人寿保险业务涵盖寿险、健康险、意外险等多个领域，为客户提供全方位的保险保障。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产品种类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公司拥有丰富的产品线，包括传统保险产品、创新型保险产品、投资型保险产品等，满足不同客户的需求。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平安人寿保险是中国最大的保险公司之一，保费收入和市场份额均居行业前列。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平安人寿保险致力于成为中国保险业的领导者，为客户提供高品质的保险服务。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公司拥有强大的品牌影响力、完善的服务体系、专业的团队和先进的技术支持，在市场上具有较高的竞争力。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平安人寿保险注重创新和差异化竞争，不断推出符合市场需求的产品和服务，提高客户满意度和忠诚度。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公司市场定位与竞争优势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平安人寿保险财务状况分析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资产质量分析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公司的资产质量良好，无重大不良资产，且资产减值准备计提充分，风险控制得当。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资产规模分析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平安人寿保险的资产规模持续增长，反映了公司的稳健经营和良好的市场地位。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资产结构分析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公司的资产结构合理，流动性资产与固定性资产的比例保持稳定，有利于公司的稳健经营。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资产状况分析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负债规模分析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平安人寿保险的负债规模随着业务的发展而稳步增长，体现了公司的业务活力和市场竞争力。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负债结构分析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公司的负债结构合理，短期负债与长期负债的比例适中，有利于公司的流动性管理。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负债质量分析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公司的负债质量良好，无重大违约事件，且负债的利率敏感性较低，风险可控。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负债状况分析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https://d.book118.com/107165120056006043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2024-09-17T04:35:11.568</cp:lastPrinted>
  <dcterms:created xsi:type="dcterms:W3CDTF">2024-09-16T20:35:11Z</dcterms:created>
  <dcterms:modified xsi:type="dcterms:W3CDTF">2024-09-16T20:35:13Z</dcterms:modified>
</cp:coreProperties>
</file>