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C7056-EF0C-4CD6-877F-D0C4FE50E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B932C-2D51-40CD-B649-52EAF0269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12A4D-6945-4734-B21A-08DF58843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7DA52E-609F-47E6-AE85-F99AC4773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AE69E4-A578-4F60-8A5B-0D32E6E79A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99EAB8-B922-45E1-B677-30086E949D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01E5A7-A3EC-478A-9DF3-0B53E2BDF1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D220D5-1259-49F1-AE79-B424B57F8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13D9AE-BBA8-4E0E-A138-9BDE3C574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CA6CF-0D62-4657-BCE4-56540F9EA2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AF136-C213-42CA-B047-E690ACCD7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6603602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提升学习培训机制提高员工学习能力的工作总结及计划</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工作总结</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员工学习能力现状分析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提升学习培训机制的必要性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学习培训机制优化方案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实施计划及预期效果</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通过优化学习培训机制，提高员工的学习效率和学习成果，使员工更好地适应公司发展的需要。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提升员工学习能力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推动公司发展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随着市场的不断变化和竞争的加剧，公司需要不断提升员工的学习能力，以应对各种挑战和机遇。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员工学习能力的提升有助于公司的整体发展和进步，提高公司的竞争力和创新能力。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分析当前学习培训机制的优缺点，以及存在的问题和挑战。</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学习培训机制现状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对员工学习能力进行评估，了解员工的学习需求和差距。</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员工学习能力评估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提出具体的措施和建议，以优化学习培训机制，提高员工学习能力。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提升学习培训机制的措施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制定实施计划，明确时间表和责任人，并预测实施后的预期成果和效益。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实施计划和预期成果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工作总结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成功搭建起线上学习平台，整合内外部学习资源，为员工提供多样化的学习途径。</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学习培训机制建立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针对不同岗位和层级，设计了一系列专业性和实用性强的培训课程，满足员工个性化学习需求。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培训课程设置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通过举办学习分享会、知识竞赛等活动，激发员工学习热情，营造良好的学习氛围。</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学习氛围营造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前期工作回顾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成果与亮点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员工学习能力提升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员工整体学习能力得到显著提升，表现为工作效率提高、创新能力增强等方面。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培训成果转化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员工将所学知识和技能有效应用于实际工作中，为企业带来了一定的经济效益和业绩提升。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学习型组织建设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企业逐渐形成了学习型组织的文化氛围，员工自主学习、持续学习的意识明显增强。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学习方式单一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目前主要依赖线上学习平台进行培训，缺乏线下实践和交流环节，限制了学习效果的进一步提升。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学习效果评估机制不完善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尚未建立起科学有效的学习效果评估机制，无法准确衡量员工的学习成果和应用能力。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培训内容针对性不足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部分培训课程内容与员工实际工作需求存在脱节现象，导致学习效果不佳。</a:t>
            </a:r>
          </a:p>
        </p:txBody>
      </p:sp>
      <p:pic>
        <p:nvPicPr>
          <p:cNvPr id="10" name="Picture 10"/>
          <p:cNvPicPr>
            <a:picLocks noChangeAspect="1"/>
          </p:cNvPicPr>
          <p:nvPr/>
        </p:nvPicPr>
        <p:blipFill>
          <a:blip r:embed="rId2"/>
          <a:srcRect l="13125" r="13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问题与不足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员工学习能力现状分析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大部分员工对学习持积极态度，认识到学习对提升个人能力和职业发展的重要性。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学习态度积极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员工的学习动机主要来自于职业晋升、个人成长和应对工作挑战等方面。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学习动机明确</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708" r="9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员工普遍愿意投入时间和精力进行学习，以提升自身能力和适应公司不断发展的需求。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学习意愿强烈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学习态度与动机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学习计划缺乏系统性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员工的学习计划往往缺乏系统性，需要更加明确的学习目标和计划安排。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学习方法多样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员工采用多种学习方法，包括在线课程、阅读书籍、参加培训等，以获取新知识和技能。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学习技巧掌握不足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部分员工在学习方法和技巧方面存在不足，需要进一步提高学习效率和效果。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学习方法与技巧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学习效果评估机制不完善</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目前的学习效果评估机制相对简单，缺乏全面性和深入性，需要进一步完善。</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学习转化率低</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部分员工虽然参加了学习和培训，但在实际工作中应用所学知识的转化率较低，需要加强实践和应用环节。</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学习成果显著</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通过学习和培训，员工在知识、技能和态度等方面取得了显著的进步和成果。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提升学习培训机制的必要性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支撑业务增长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公司业务的快速增长需要员工具备更强的学习能力和创新能力，以支撑业务的持续发展。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应对市场变化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随着市场竞争的加剧，公司需要不断提升员工的学习能力，以适应市场变化和客户需求。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推动组织变革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公司发展战略的调整和组织变革需要员工具备更高的学习能力和适应能力，以应对变革带来的挑战。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适应公司发展战略需求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https://d.book118.com/107166036020006030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2024-09-01T14:21:18.547</cp:lastPrinted>
  <dcterms:created xsi:type="dcterms:W3CDTF">2024-09-01T06:21:18Z</dcterms:created>
  <dcterms:modified xsi:type="dcterms:W3CDTF">2024-09-01T06:21:20Z</dcterms:modified>
</cp:coreProperties>
</file>