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7990DB-C4A4-484D-A514-A58773CA61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040A1D-49E3-4C9A-B243-8D7DCEE6FF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B0D9F2-C2C4-48FA-B78B-113BBA4165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A3835E-8192-4BB6-BD07-BFD7E620DC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A2CAA46-677A-4157-9E2D-4D0021E8D0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9E56879-EC06-4116-8873-EB9D63ACDD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5A094F0-1BA7-419A-90B3-F21A3CB7E4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7B9799-560E-4607-BB01-6368D86ADE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0B5A1B-C444-4272-863C-CC50A84E0F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B0ABAB-2E8E-4F13-B0B1-6A2EBB15E6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B3911B-FA0B-41DB-BA1C-AFCE423AD2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07166125044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11708" y="1595439"/>
            <a:ext cx="57721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中美文化与护理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45134" y="4864418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endParaRPr lang="en-US" sz="2025">
              <a:solidFill>
                <a:srgbClr val="000000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105622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36425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054506" y="5422868"/>
            <a:ext cx="4785198" cy="0"/>
          </a:xfrm>
          <a:prstGeom prst="line">
            <a:avLst/>
          </a:prstGeom>
          <a:ln w="9525">
            <a:solidFill>
              <a:srgbClr val="000000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807827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中美文化差异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中美护理理念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中美护理教育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中美护理实践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中美护理交流与合作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10775" y="2073592"/>
            <a:ext cx="1835690" cy="2710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中美文化差异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7740" b="2774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6399" b="639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5788" b="578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价值观差异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集体主义和个人主义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中国文化强调集体主义和家庭观念，重视亲情和家族关系，而美国文化更注重个人主义和独立，强调个人自由和权利。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长期与短期取向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中国文化注重长期取向，重视传统、稳定和持久，而美国文化更注重短期取向，强调变化、创新和效率。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谦逊与自夸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中国文化中，人们习惯于谦逊和自我否定，而美国文化中，人们更倾向于自夸和自我肯定。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情感表达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中国文化中情感表达较为含蓄和内敛，而美国文化中情感表达更为开放和直接。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礼仪礼节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中国文化的礼仪礼节较为繁琐，强调尊卑有序、长幼有别，而美国文化中的礼仪礼节相对简单，更加注重平等和自由。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交往方式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中国文化中强调关系和人脉，交往方式较为复杂，而美国文化中更注重个人能力和效率，交往方式相对简单。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社交习惯差异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子女教育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中国家庭中子女教育较为严格和传统，强调孝顺和家庭责任，而美国家庭中子女教育更加开放和个性化，注重培养孩子的自主性和创新性。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家族观念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中国文化中家族观念浓厚，重视家族传承和亲情关系，而美国文化中家族观念相对较弱，更注重个人自由和独立。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养老观念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中国文化中养老观念较为传统，重视家庭养老和孝道，而美国文化中养老观念更加多元化，注重社会福利和养老机构的发展。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t="7292" b="7292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6667" r="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t="14750" b="1475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家庭观念差异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中国文化中宗教信仰较为多样化，包括佛教、道教、儒教等，而美国文化中基督教信仰较为普遍。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宗教信仰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中国宗教信仰中强调因果报应、修行悟道等观念，而美国宗教信仰中强调信仰救赎、虔诚礼拜等观念。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宗教观念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在中国，宗教信仰自由政策使得宗教与政治相对分离，而在美国，宗教与政治关系紧密，对政治决策和社会价值观产生深远影响。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宗教与政治关系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宗教信仰差异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中美护理理念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护理目标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美国护理的目标是提高患者的生活质量和健康水平，注重预防和早期干预；而中国的护理目标更注重治疗疾病，满足患者的生理需求。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护理重点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美国的护理更注重患者的心理健康和全面健康，而中国的护理更注重疾病的生理表现和治疗效果。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护理方式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美国的护理更注重个体化护理和患者自我管理，而中国的护理更注重集体护理和医生指导。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护理目标差异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美国的护理模式倾向于以患者为中心，强调患者的自主权和自我管理；而中国的护理模式更倾向于以疾病为中心，强调医生的权威和治疗效果。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护理模式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美国的护理实施更注重患者的个体差异和个性化需求，而中国的护理实施更注重疾病的共性和标准化操作。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护理实施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美国的护理评价更注重患者的满意度和健康效果，而中国的护理评价更注重疾病的治愈率和医生的技能水平。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护理评价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护理方式差异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决策方式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美国的护理决策方式更注重患者的自主选择和参与，而中国的护理决策方式更强调医生的判断和权威。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隐私保护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美国的护理更注重患者的隐私保护和信息保密，而中国的护理更强调公开透明和集体利益。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伦理原则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美国的护理伦理更强调自主权、尊重和透明，而中国的护理伦理更强调集体主义、责任和义务。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0792" r="10792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护理伦理差异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护士地位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在美国，护士的地位较高，被视为医疗团队的重要成员，具有较高的专业自主权和决策权；而在中国，护士的地位相对较低，被视为医生的助手和技术人员。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t="9131" b="9131"/>
          <a:stretch>
            <a:fillRect/>
          </a:stretch>
        </p:blipFill>
        <p:spPr>
          <a:xfrm>
            <a:off x="-344549" y="2654722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护士职责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美国的护士职责更加广泛，包括患者的心理、社会和生理方面的需求，而中国的护士职责更侧重于治疗和护理操作。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护士教育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美国的护士教育较为完善，要求护士具备较高的学历和专业素养，而中国的护士教育相对较为简单，对学历和专业素养的要求较低。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护士角色差异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中美护理教育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481" r="3248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教育体系差异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中国的护理教育体系则通常隶属于医学院或独立的护理学院，与医学教育相互交织。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美国的护理教育体系较为独立，通常设立在医学院或护理学院下，有独立的学位授予权。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https://d.book118.com/107166125044006034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2024-09-08T03:02:08.787</cp:lastPrinted>
  <dcterms:created xsi:type="dcterms:W3CDTF">2024-09-07T19:02:08Z</dcterms:created>
  <dcterms:modified xsi:type="dcterms:W3CDTF">2024-09-07T19:02:11Z</dcterms:modified>
</cp:coreProperties>
</file>