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B34525-08AA-4657-86F4-B0D4245BF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143DD2-6A35-43B7-ADE0-066449F63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CD0785-8729-41EA-BC8B-CABBB587D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86FBE3-FD1D-467C-A0F1-B8EF5041F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8C5B7F-1BD4-4EBF-93A3-D1091F314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79A1DB-5C1D-426B-9941-9A64E09CA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DD6286-133B-4633-A3D2-77C1F7E09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F1D657-3B4B-48FD-8814-265452453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F9533D-4D1E-45E0-94B6-AB7F9F9F0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4CBF84-6729-4CA2-93A0-478FC7946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276CDF-37A5-477D-8EFF-AA0027BEA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16616300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春节期间防治呼吸系统疾病培训课程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春节期间呼吸系统疾病特点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家庭防护策略与实践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外出防护措施建议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药物治疗与自救方法指导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75" r="132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411" r="1641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467" r="1946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5661" r="1566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常见类型与症状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由病毒引起，症状包括鼻塞、流涕、咳嗽、喉咙痛等。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一种慢性炎症性疾病，症状包括喘息、气促、胸闷等。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支气管受感染或刺激引起，症状包括咳嗽、咳痰、呼吸困难等。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肺部受感染引起，症状包括发热、咳嗽、咳痰、胸痛等。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哮喘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支气管炎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肺炎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病毒或细菌感染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过敏原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空气污染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8302" r="1830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如流感病毒、呼吸道合胞病毒等。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如尘螨、花粉、动物皮屑等。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如烟雾、化学物质等。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长期吸烟可导致呼吸道免疫力下降，易引发呼吸系统疾病。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及时接种流感疫苗等，提高身体免疫力，预防病毒感染。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戒烟限酒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长期吸烟和过量饮酒会对呼吸系统造成损害，应尽早戒烟限酒。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避免接触过敏原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尽量避免接触过敏原，减少过敏反应。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定期开窗通风，保持空气新鲜。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加强锻炼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适当进行户外运动，增强身体免疫力。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预防措施与重要性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春节期间呼吸系统疾病特点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747" r="374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春节期间高发原因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气候因素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春节期间正值冬季，气温较低，空气干燥，容易导致呼吸道黏膜干燥，降低抵抗力，从而引发呼吸系统疾病。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人员流动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春节期间人员流动频繁，家庭聚会、走亲访友等活动增多，容易造成病毒和细菌的传播。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室内环境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春节期间人们多在室内活动，室内通风不良、空气污浊，有利于病毒和细菌的滋生和传播。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春节期间常见的呼吸系统疾病症状包括咳嗽、咳痰、喘息、呼吸困难、发热等。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根据患者的症状表现，结合体格检查、实验室检查和影像学检查等手段进行诊断。常见的检查项目包括血常规、C反应蛋白、胸部X线或CT等。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281" r="252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症状表现及诊断方法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969" r="22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易感人群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老年人、儿童、孕妇、慢性呼吸道疾病患者等人群为春节期间呼吸系统疾病的易感人群。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危害程度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春节期间呼吸系统疾病可能导致患者病情加重，甚至引发并发症，如肺炎、呼吸衰竭等，严重危害患者身体健康。因此，对于易感人群和高危人群，应加强预防和治疗措施。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易感人群与危害程度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家庭防护策略与实践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每天至少开窗通风2-3次，每次20-30分钟，使室内空气流通，降低病毒在密闭环境中的浓度。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定期开窗通风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在雾霾、沙尘等恶劣天气下，可使用空气净化器净化室内空气，去除空气中的颗粒物和病毒。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使用空气净化器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长时间使用空调容易导致室内空气干燥，降低呼吸道黏膜的防御能力，因此应适度使用空调，并配合加湿器保持室内湿度。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避免长时间使用空调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保持室内空气流通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春节期间饮食丰富，但应注意均衡搭配，多摄入蔬菜、水果等富含维生素的食物，增强身体免疫力。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994" r="1899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充足睡眠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667" r="18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根据个人身体状况，选择适合的运动方式，如散步、太极拳等，提高身体抵抗力。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保证充足的睡眠时间，有助于身体恢复和免疫力提升。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合理饮食和作息安排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https://d.book118.com/107166163003006040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2024-09-12T04:24:40.662</cp:lastPrinted>
  <dcterms:created xsi:type="dcterms:W3CDTF">2024-09-11T20:24:40Z</dcterms:created>
  <dcterms:modified xsi:type="dcterms:W3CDTF">2024-09-11T20:24:42Z</dcterms:modified>
</cp:coreProperties>
</file>