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BA0911-CC4A-410E-BFA0-71DB6EF967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A10715-4F5E-4263-B987-33D447B5EB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034134-FC38-4046-BC82-1C25B6AE0A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C04775-4890-4991-837D-7DC51744CF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B2064B-C36C-48B1-AC55-B26BEDE85B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D20E0E-60AE-47DF-ACD0-2001BB2C3D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FF1465-7E2A-424C-8425-492B400E6F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957006-FB59-4351-B13E-1B0188B387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697E16-8053-4B05-B9A7-8217C15BCD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8EDEF6-61B1-46B1-A54B-2FB07C1896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BC0103-A67E-497F-85AB-1D8992F888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16616503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2023-2028年防水建材市场发展现状调查及供需格局分析预测报告大纲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防水建材市场发展现状</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防水建材市场供需格局分析</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防水建材市场发展趋势预测</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防水建材市场投资机会与风险分析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本报告旨在分析2023-2028年防水建材市场的发展现状，深入探讨市场供需格局，为相关企业和投资者提供决策依据。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随着城市化进程的加速和基础设施建设的不断推进，防水建材市场需求持续增长。同时，国家对环保和节能的重视也给防水建材行业带来了新的发展机遇和挑战。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812" r="2481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报告的目的和背景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报告的范围和限制</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范围</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本报告主要关注2023-2028年防水建材市场的发展趋势，包括市场需求、供应状况、竞争格局、技术进步等方面。</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限制</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由于市场环境的变化和数据获取的限制，本报告的分析结果可能存在一定的误差和局限性。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防水建材市场发展现状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25" r="16625"/>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防水建材市场规模持续扩大，受益于建筑业的快速发展和消费者对防水质量要求的提高。</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不同地区市场规模存在差异，经济发达地区市场规模较大，发展中国家和地区的市场规模增长速度较快。</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新产品和新技术的不断涌现，推动了防水建材市场规模的持续扩大。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防水建材市场规模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防水建材市场主要由防水卷材、防水涂料、刚性防水材料等细分市场构成。</a:t>
            </a:r>
          </a:p>
        </p:txBody>
      </p:sp>
      <p:pic>
        <p:nvPicPr>
          <p:cNvPr id="4" name="Picture 4"/>
          <p:cNvPicPr>
            <a:picLocks noChangeAspect="1"/>
          </p:cNvPicPr>
          <p:nvPr/>
        </p:nvPicPr>
        <p:blipFill>
          <a:blip r:embed="rId2"/>
          <a:srcRect l="14708" r="14708"/>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6667" r="16667"/>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6667" r="16667"/>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6792" r="16792"/>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防水涂料市场占比逐渐提高，成为市场增长的重要动力。</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防水卷材市场规模较大，但竞争激烈，市场集中度较低。</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刚性防水材料市场占比相对较小，但随着建筑结构的变化和消费者对防水质量要求的提高，市场需求呈现增长趋势。</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防水建材市场结构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品牌、质量、价格和服务成为企业竞争的主要因素，企业需要不断提高自身实力和品牌影响力，以应对市场竞争。</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国内防水建材企业数量众多，但规模普遍较小，市场集中度较低。</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国际知名防水建材企业在中国市场的份额逐年提高，国内企业面临较大的竞争压力。</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防水建材市场竞争格局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防水建材市场供需格局分析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基础设施投资加大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政府对基础设施建设的投资力度不断加大，高速公路、桥梁、隧道等工程对防水建材的需求量较大。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家庭装修市场增长</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随着居民生活水平的提高，家庭装修市场不断增长，防水材料在家庭装修中也有广泛应用。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城市化进程加速</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随着城市化进程的加速，建筑工程数量不断增加，对防水建材的需求也随之增长。</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防水建材市场需求分析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随着市场需求量的增加，防水建材生产企业不断扩大产能，提高生产效率。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产能扩张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技术创新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33333" r="33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区域布局优化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防水建材生产企业加大技术研发投入，推出新产品和新技术，提高产品质量和竞争力。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防水建材生产企业根据市场需求和区域特点，优化产能布局，提高市场响应速度。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防水建材市场供给分析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随着需求的不断增加，防水建材市场出现供需缺口，需要加大供给力度以满足市场需求。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供需缺口</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供需关系的变化会影响防水建材的价格波动，企业需关注市场动态，合理调整价格策略。</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价格波动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政府对防水建材行业的政策调整会对市场供需平衡产生影响，企业需关注政策变化，合理规划生产和销售。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政策影响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防水建材市场供需平衡分析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04</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防水建材市场发展趋势预测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政府出台相关政策鼓励防水建材行业的发展，如税收优惠、财政补贴等，促进市场需求的增长。</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环保标准</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政府加强对防水建材生产过程的环保监管，推动行业绿色发展，加速淘汰落后产能。</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政策支持</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政策环境对防水建材市场的影响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防水建材企业加大研发投入，开发新型防水材料，提高产品的性能和耐久性，满足市场需求。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通过技术升级和工艺改进，降低防水建材的生产成本，提高生产效率，增强市场竞争力。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技术创新对防水建材市场的影响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生产工艺改进</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新材料研发</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基础设施建设</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随着基础设施投资力度的加大，对防水建材的需求量将不断增加，特别是在轨道交通、高速公路等领域。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居民消费升级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随着居民生活水平的提高，对居住环境的品质要求提升，推动防水建材在住宅装修市场的需求增长。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市场需求对防水建材市场的影响</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https://d.book118.com/107166165036006033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2024-09-06T13:46:03.791</cp:lastPrinted>
  <dcterms:created xsi:type="dcterms:W3CDTF">2024-09-06T05:46:03Z</dcterms:created>
  <dcterms:modified xsi:type="dcterms:W3CDTF">2024-09-06T05:46:05Z</dcterms:modified>
</cp:coreProperties>
</file>