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4F47BD-1F0B-4E66-8231-816CE2C6B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ED093-0173-4288-AE06-66FB4E27E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1EC394-3197-4FE4-A936-588A76013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C3E0F5-AC8A-4F15-A484-147F82DAD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FDB90A-57B2-4B9A-ABE7-658B4CB441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B32DF6-2F7D-4B31-84BE-B456F9757B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2D3D59-C141-4107-B766-A115517EBE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95CFA3-48CD-4946-8E40-B1D20233D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1B681C-9855-4F2D-9B07-0CD87AB81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6233D-8DFF-47F1-96B5-2DE462821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74EF6E-5DD8-46BD-87B1-C2716C724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01020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某公司绩效考核和薪酬管理培训</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培训介绍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绩效考核体系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薪酬管理体系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培训效果评估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培训介绍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公司业务发展需求</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随着公司业务的不断扩张，对员工的绩效考核和薪酬管理提出了更高的要求。</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提高员工绩效</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通过培训，使员工了解绩效考核和薪酬管理的目的和方法，提高员工的工作积极性和绩效水平。</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统一管理标准</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确保公司各部门在绩效考核和薪酬管理方面遵循统一的标准和流程，提高管理效率。</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掌握绩效考核和薪酬管理的理论知识和方法。</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828" r="828"/>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t="5425" b="5425"/>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了解公司绩效考核和薪酬管理的具体实践和操作流程。</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提高员工在绩效考核和薪酬管理方面的实际操作能力和问题解决能力。</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绩效考核的基本概念、目的和方法。</a:t>
            </a:r>
            <a:endParaRPr lang="en-US" sz="1100"/>
          </a:p>
        </p:txBody>
      </p:sp>
      <p:sp>
        <p:nvSpPr>
          <p:cNvPr id="26" name="AutoShape 26"/>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绩效评估的流程、标准和操作方法。</a:t>
            </a:r>
            <a:endParaRPr lang="en-US" sz="1100"/>
          </a:p>
        </p:txBody>
      </p:sp>
      <p:sp>
        <p:nvSpPr>
          <p:cNvPr id="27" name="AutoShape 27"/>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薪酬体系的设计、构成和调整方法。</a:t>
            </a:r>
            <a:endParaRPr lang="en-US" sz="1100"/>
          </a:p>
        </p:txBody>
      </p:sp>
      <p:sp>
        <p:nvSpPr>
          <p:cNvPr id="28" name="AutoShape 28"/>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薪酬管理的流程、标准和操作方法。</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绩效考核体系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原则</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绩效考核的目的是为了评估员工的工作表现，提高员工的工作效率，促进公司整体目标的实现。</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绩效考核应遵循公平、公正、公开的原则，确保评估结果的客观性和准确性。</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绩效考核的目的和原则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常见的绩效考核方法包括目标管理法、关键绩效指标法、平衡计分卡等，公司可根据实际情况选择适合的方法。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方法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绩效考核的流程包括制定考核计划、设定考核指标、进行考核评价、反馈考核结果等步骤，确保考核过程的完整性和有效性。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绩效考核的方法和流程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绩效考核的指标应与公司的战略目标相一致，包括业绩、能力、态度等多个方面，确保全面评估员工的工作表现。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指标设计应根据岗位职责和业务特点进行，同时要考虑到不同部门和岗位之间的差异，确保评估标准的合理性和公正性。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绩效考核的指标设计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指标</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绩效考核的结果应及时反馈给员工，帮助员工了解自己的工作表现和不足之处，为员工提供改进的方向和动力。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反馈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公司应鼓励员工根据考核结果进行自我改进和提高，提供培训和发展机会，帮助员工提升个人能力和职业发展。同时，公司应根据考核结果进行人力资源调整和优化，提高整体绩效水平。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改进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绩效考核的反馈与改进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薪酬管理体系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https://d.book118.com/108001020003006042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2024-09-20T22:49:11.409</cp:lastPrinted>
  <dcterms:created xsi:type="dcterms:W3CDTF">2024-09-20T14:49:11Z</dcterms:created>
  <dcterms:modified xsi:type="dcterms:W3CDTF">2024-09-20T14:49:13Z</dcterms:modified>
</cp:coreProperties>
</file>