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B2E6C-923F-4A5B-B479-E5FC3A0CD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950FA-7617-4481-BF9D-41E8FCF30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0724B-2AD7-461B-A82E-FA6BEB61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A0966-5454-4B11-AE23-D634D59D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2242B-FB47-47BA-88B5-0DB8C6AA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04F69-AF04-4C75-9443-5D54F424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C36ADF-3B56-4D6D-A788-11E5B2C7C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67702-6CFE-4F7A-B10F-C37DBDFA5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D67B8-05DE-4664-B4D3-38630346F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DDA6-A77C-4396-A41D-2101A1D9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1228-85DB-425F-B951-41BD09B36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0302302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物理学与环境保护技术的交叉研究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物理学在环境保护中的应用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环境保护技术及其物理原理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物理学与环境保护技术交叉研究现状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物理学在环境保护技术创新中的应用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交叉研究前景展望与挑战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物理学在环保技术中的应用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物理学作为自然科学的基础学科，在环保技术中发挥着重要作用，如环境监测、污染治理、清洁能源等方面。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交叉研究的必要性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针对复杂的环境问题，单一学科的研究方法往往难以解决，需要多学科交叉融合，共同应对挑战。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随着工业化和城市化的快速发展，环境污染和生态破坏问题日益严重，环境保护已成为全球关注的焦点。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833" b="3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通过探讨物理学与环境保护技术的交叉研究，旨在推动环保技术的发展和创新，为解决环境问题提供新的思路和方法。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如何运用物理学的理论和方法来解决环境保护中的实际问题？物理学与环保技术的结合点在哪里？如何促进两者的交叉融合？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本研究将重点关注物理学在环境监测、污染治理、清洁能源等方面的应用，以及物理学与环保技术的交叉融合。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和资源的限制，本研究可能无法涵盖所有相关的物理学理论和环保技术，而是选择一些具有代表性的案例进行深入分析。此外，本研究主要关注理论和应用层面，对于具体的实验设计和数据分析可能涉及较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物理学在环境保护中的应用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273" r="52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物理学研究物质的基本性质和相互作用，以及能量转换和传递的规律，为环境保护提供基本的理论支持。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物质与能量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热力学第一定律和第二定律揭示了能量转换和传递的方向性和限度，为环境保护中的能源利用和节能减排提供理论指导。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热力学定律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电磁学研究了电场、磁场以及电磁波的基本性质和行为，为环境监测和治理中的电磁辐射问题提供解决方案。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电磁学原理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电磁监测技术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利用电磁学原理和方法，如电磁感应、电磁波传播等，对环境中的电磁辐射、放射性污染等进行监测和预警。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光学监测技术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利用光学原理和方法，如光谱分析、激光雷达等，对环境中的气体、颗粒物、生物等污染物进行实时监测和识别。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声学监测技术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利用声学原理和方法，如声波传播、声发射等，对环境中的噪声、振动等污染进行监测和评估。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物理学在环境监测中的应用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利用物理学中的热力学、流体力学等原理，研究大气污染物的扩散、传输和转化规律，为大气环境治理提供科学依据。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利用物理学中的声学、光学等原理，研究水体中污染物的迁移、转化和去除过程，为水环境治理提供技术支持。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利用物理学中的热力学、电磁学等原理，研究土壤污染物的吸附、解吸和迁移行为，为土壤环境治理提供理论指导。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土壤环境治理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物理学在环境治理中的应用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环境保护技术及其物理原理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环境保护技术定义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指运用各种技术手段，预防和治理环境污染，保护和改善环境质量，促进人类与自然和谐相处的综合性技术。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环境保护技术分类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根据处理对象和处理方法的不同，可分为水处理技术、大气处理技术、固废处理技术等。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环境保护技术发展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随着环境问题的日益严重，环境保护技术不断发展创新，呈现出多元化、智能化、高效化等趋势。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环境保护技术概述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08" r="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蒸发法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物理法处理废水技术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利用重力作用使废水中悬浮物沉淀分离，达到净化废水的目的。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通过加热使废水中水分蒸发，达到浓缩或回收有用物质的目的。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通过过滤介质截留废水中的悬浮物，使废水得到净化。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利用膜的选择透过性，使废水中的有用物质与废水分离。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利用吸收剂吸收废气中的有害物质，使废气得到净化。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利用吸附剂的吸附作用，将废气中的有害物质吸附下来。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通过降低温度使废气中的有害物质冷凝成液体或固体，从而分离出来。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冷凝法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利用等离子体的高能电子轰击废气中的有害物质，使其分解成无害物质。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等离子体法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物理法处理废气技术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https://d.book118.com/108003023024006045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2024-09-25T14:13:29.714</cp:lastPrinted>
  <dcterms:created xsi:type="dcterms:W3CDTF">2024-09-25T06:13:29Z</dcterms:created>
  <dcterms:modified xsi:type="dcterms:W3CDTF">2024-09-25T06:13:31Z</dcterms:modified>
</cp:coreProperties>
</file>