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8331A-D725-48B5-8FBC-0CD971B0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3CB3D-73FD-48C9-9EBE-AFCA87012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B0DC5-83D7-4958-8BAF-9D385788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7517F-7543-46D5-9740-42D52B3A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1F56A-DC1D-4CF9-B443-56039F3B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09DB9-4B4D-4802-B9B5-738428CA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3AE46-6A57-40CC-86EA-B014926F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78F96-497F-4938-A8DE-5968EA98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72398-577C-47B7-B2EB-CFC8857D5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27AFB-5F23-47A9-B0C0-B7E4A91D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EB77D-271E-4478-84E0-DDB30885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310200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寻找技术能力出众的数据管理员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岗位背景与需求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工作经验与项目案例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培训与学习成长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招聘策略及渠道选择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面试流程与选拔标准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岗位背景与需求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负责将企业内部各部门的数据进行统一整合，确保数据的完整性和一致性。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数据维护者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对企业数据进行日常维护和更新，确保数据的时效性和准确性。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数据安全守护者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制定和执行数据安全策略，确保企业数据的安全性和保密性。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企业对数据管理员的技能要求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熟练掌握数据库管理技能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如SQL、Oracle、MySQL等数据库的使用和维护。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具备编程能力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熟悉Python、R等编程语言，能进行数据清洗、数据分析和数据挖掘等工作。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了解数据安全和隐私保护相关法规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如GDPR、CCPA等数据安全和隐私保护法规，确保企业数据合规性。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良好的沟通和团队协作能力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能与企业内部各部门进行有效沟通，协同完成数据相关工作。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数据驱动决策成为主流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随着大数据技术的发展，越来越多的企业开始重视数据在决策中的作用，对数据管理员的需求也随之增加。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技能要求不断提高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随着技术的不断进步，企业对数据管理员的技能要求也在不断提高，除了基本的数据库管理和编程能力外，还需要了解人工智能、机器学习等先进技术。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数据安全和隐私保护备受关注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随着数据泄露事件的频发，数据安全和隐私保护问题越来越受到企业的重视，对数据管理员的安全意识和技能也提出了更高的要求。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熟悉常用的数据结构和算法，能够灵活运用编程技术解决实际问题。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具备良好的代码风格和编程习惯，注重代码的可读性和可维护性。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009" r="800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40" r="624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熟练掌握至少一门编程语言，如Python、Java、C等，并具备扎实的编程基础。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042" r="27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熟练掌握关系型数据库（如MySQL、Oracle等）和非关系型数据库（如MongoDB、Redis等）的管理和操作。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熟悉数据库设计原则，能够进行合理的数据库设计和优化。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具备数据库维护经验，能够处理常见的数据库故障和问题。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6" r="2431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熟练掌握数据分析工具和技术，如Excel、SQL、Python等，能够进行数据清洗、处理和分析。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熟悉数据可视化工具和技术，如Tableau、Power BI等，能够将分析结果以直观、易懂的形式呈现出来。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具备统计学和机器学习相关知识，能够运用相关算法和模型进行数据挖掘和预测分析。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云计算与大数据技术应用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熟练掌握云计算技术，如AWS、Azure、GCP等，能够运用云服务平台进行数据存储、计算和分析。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熟悉大数据处理技术和工具，如Hadoop、Spark等，能够处理大规模数据集并进行分布式计算。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具备数据安全和隐私保护意识，能够确保数据的安全性和合规性。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工作经验与项目案例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3年以上数据管理经验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候选人应具备至少3年以上的数据管理经验，对数据管理领域有深入的了解和实践经验。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熟悉数据库管理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候选人应熟练掌握数据库管理技能，包括数据库设计、维护、优化等方面。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具备编程能力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候选人应具备编程能力，熟悉Python、SQL等语言，能够进行数据清洗、处理和分析等工作。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相关工作经验要求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候选人应提供过去在数据安全保障方面的成功案例，如数据加密、备份恢复等，以证明其对数据安全的重视程度。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数据驱动业务增长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候选人应提供过去通过数据管理推动业务增长的案例，展示其对于数据价值的理解和应用能力。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大规模数据处理经验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候选人应提供过去成功处理大规模数据项目的案例，展示其处理复杂数据问题的能力。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成功项目案例展示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候选人应具备领导力和影响力，能够带领团队朝着共同的目标前进，并在团队中发挥积极的作用。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候选人应具备良好的沟通能力，能够与团队成员有效协作，共同推进项目进展。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候选人应具备跨部门合作的能力，能够与不同背景的同事合作，共同解决数据管理领域的问题。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团队协作能力考察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https://d.book118.com/108003102006006046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2024-09-26T17:36:13.948</cp:lastPrinted>
  <dcterms:created xsi:type="dcterms:W3CDTF">2024-09-26T09:36:13Z</dcterms:created>
  <dcterms:modified xsi:type="dcterms:W3CDTF">2024-09-26T09:36:16Z</dcterms:modified>
</cp:coreProperties>
</file>