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C1E59-C9A6-4DBA-9496-09FA9F063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C09EE-8E1D-45AF-B37F-8649A9A77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31CB2-58DF-44F9-B165-E03AB52BC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A7FCE-2B11-41FD-A734-44312CAD7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924EA6-CD3A-4BE2-B8A8-6B01507A5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1F528A-81CC-4FEB-B72C-4BCAE8CC8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1485E7-D5BE-453C-8EAA-FDA3AEC60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6B584-999A-4F4E-A4EB-AB42A2157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64B31-EADC-46CF-9220-9271FA429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240F4-EC27-4067-B931-3F69E7233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F5A55-D371-429D-927A-9DBE7981E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05053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财政政策与经济发展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财政政策的基本定义与分类
 财政政策对经济发展的影响机制
 税收政策与经济增长的关系
 政府支出与经济发展的关联性
 财政政策的短期与长期效应
 财政政策与货币政策的协调
 财政政策的国际比较与借鉴
 中国财政政策的实践与挑战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财政政策的基本定义与分类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财政政策与经济发展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财政政策的基本定义与分类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财政政策的基本定义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1.财政政策是政府通过财政支出和税收手段，影响总需求和总供给，以达到经济发展和社会公平目标的政策工具。</a:t>
            </a:r>
          </a:p>
          <a:p>
            <a:r>
              <a:t>2.财政政策的实施主体是政府，主要通过预算、税收、政府采购等方式进行调控。</a:t>
            </a:r>
          </a:p>
          <a:p>
            <a:r>
              <a:t>3.财政政策的目标包括促进经济增长、控制通货膨胀、调节收入分配等。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财政政策的分类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1.按照政策方向，财政政策可分为扩张性财政政策和紧缩性财政政策。</a:t>
            </a:r>
          </a:p>
          <a:p>
            <a:r>
              <a:t>2.扩张性财政政策通过增加政府支出或减少税收，以刺激总需求增长，促进经济增长。</a:t>
            </a:r>
          </a:p>
          <a:p>
            <a:r>
              <a:t>3.紧缩性财政政策则通过减少政府支出或增加税收，以抑制总需求，控制通货膨胀。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财政政策对经济发展的影响机制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财政政策与经济发展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财政政策对经济发展的影响机制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财政支出与经济发展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1.财政支出可以刺激总需求，促进经济增长。政府通过增加支出，扩大公共服务和基础设施建设，可以带动相关产业的发展，提高社会生产力和就业率。</a:t>
            </a:r>
          </a:p>
          <a:p>
            <a:r>
              <a:t>2.财政支出的结构和效率对经济发展有重要影响。财政支出需要合理分配，避免浪费和无效投入，同时要关注支出的长期效益和可持续性。</a:t>
            </a:r>
          </a:p>
          <a:p>
            <a:r>
              <a:t>3.财政支出需要与税收政策相协调，确保财政稳定和可持续发展。政府需要制定合理的财税政策，控制财政风险，保证经济的健康发展。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税收政策与经济发展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1.税收政策可以调节经济活动，影响经济发展。政府通过调整税率和税种，可以影响企业和个人的投资决策和消费行为，进而对经济增长和产业结构产生影响。</a:t>
            </a:r>
          </a:p>
          <a:p>
            <a:r>
              <a:t>2.税收政策的合理性和公平性对经济发展至关重要。政府需要制定公平、透明、稳定的税收政策，避免过度征税和税收逃避，保证经济的公平和稳定发展。</a:t>
            </a:r>
          </a:p>
          <a:p>
            <a:r>
              <a:t>3.税收政策需要与国际接轨，提高国际竞争力。政府需要关注国际税收政策和规则的变化，调整本国税收政策，吸引外资和人才，促进经济的开放和发展。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税收政策与经济增长的关系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财政政策与经济发展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税收政策与经济增长的关系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税收政策与经济增长的关系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1.税收政策对经济增长的影响：税收政策可以通过影响企业和个人的投资决策、消费行为和储蓄倾向等方面，对经济增长产生直接或间接的影响。</a:t>
            </a:r>
          </a:p>
          <a:p>
            <a:r>
              <a:t>2.税收结构与经济增长：税收结构的不同会对经济增长产生不同的影响。直接税和间接税的比例、个人所得税和企业所得税的税率等都会对经济增长产生影响。</a:t>
            </a:r>
          </a:p>
          <a:p>
            <a:r>
              <a:t>3.减税政策与经济增长：减税政策可以促进经济增长，通过降低企业和个人的税负，增加其可支配收入，从而刺激投资和消费，推动经济增长。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税收政策的调节作用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1.税收政策可以调节收入分配：通过个人所得税、财产税等税收手段，可以调节收入分配，缩小贫富差距，促进社会公平和经济发展。</a:t>
            </a:r>
          </a:p>
          <a:p>
            <a:r>
              <a:t>2.税收政策可以调节产业结构：通过对不同产业、不同产品征收不同的税率，可以引导资源配置，促进产业结构调整和升级，推动经济发展。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税收政策与经济增长的关系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税收政策的国际比较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1.不同国家的税收政策存在差异：不同国家的税收政策存在差异，其对经济增长的影响也存在差异。</a:t>
            </a:r>
          </a:p>
          <a:p>
            <a:r>
              <a:t>2.税收政策的国际趋势：随着全球化的深入发展，各国税收政策出现了趋同化的趋势，一些国家通过降低税率、简化税制等手段来提高其国际竞争力，促进经济增长。</a:t>
            </a:r>
          </a:p>
          <a:p>
            <a:r>
              <a:t>以上内容仅供参考，如有需要，建议您查阅相关文献或咨询专业人士。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政府支出与经济发展的关联性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财政政策与经济发展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政府支出与经济发展的关联性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政府支出对经济增长的影响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1.政府支出可以增加总需求，从而促进经济增长。</a:t>
            </a:r>
          </a:p>
          <a:p>
            <a:r>
              <a:t>2.政府投资可以提高生产力，进一步推动经济增长。</a:t>
            </a:r>
          </a:p>
          <a:p>
            <a:r>
              <a:t>3.政府支出的结构和效率对经济增长的影响非常重要。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政府支出与基础设施建设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1.政府支出可以用于基础设施建设，提高生产效率。</a:t>
            </a:r>
          </a:p>
          <a:p>
            <a:r>
              <a:t>2.基础设施的完善可以吸引私人投资，进一步促进经济发展。</a:t>
            </a:r>
          </a:p>
          <a:p>
            <a:r>
              <a:t>3.政府需要权衡基础设施投资的长期效益和短期成本。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政府支出与经济发展的关联性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政府支出与社会保障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1.政府支出可以用于社会保障，提高居民的生活水平和消费能力。</a:t>
            </a:r>
          </a:p>
          <a:p>
            <a:r>
              <a:t>2.社会保障的增加可以促进消费，从而增加总需求。</a:t>
            </a:r>
          </a:p>
          <a:p>
            <a:r>
              <a:t>3.需要建立可持续的社会保障体系，避免对财政造成过大压力。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政府支出与税收政策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1.政府支出和税收政策需要相互协调，以促进经济发展。</a:t>
            </a:r>
          </a:p>
          <a:p>
            <a:r>
              <a:t>2.税收政策的调整可以影响企业和个人的行为，从而影响经济增长。</a:t>
            </a:r>
          </a:p>
          <a:p>
            <a:r>
              <a:t>3.合理的税收政策和政府支出可以促进社会公平和经济发展。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https://d.book118.com/108005053136006031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财政政策的基本定义与分类</vt:lpstr>
      <vt:lpstr> 财政政策的基本定义与分类</vt:lpstr>
      <vt:lpstr> 财政政策对经济发展的影响机制</vt:lpstr>
      <vt:lpstr> 财政政策对经济发展的影响机制</vt:lpstr>
      <vt:lpstr> 税收政策与经济增长的关系</vt:lpstr>
      <vt:lpstr> 税收政策与经济增长的关系</vt:lpstr>
      <vt:lpstr> 税收政策与经济增长的关系</vt:lpstr>
      <vt:lpstr> 政府支出与经济发展的关联性</vt:lpstr>
      <vt:lpstr> 政府支出与经济发展的关联性</vt:lpstr>
      <vt:lpstr> 政府支出与经济发展的关联性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2024-09-09T00:42:03.495</cp:lastPrinted>
  <dcterms:created xsi:type="dcterms:W3CDTF">2024-09-08T16:42:03Z</dcterms:created>
  <dcterms:modified xsi:type="dcterms:W3CDTF">2024-09-08T16:42:05Z</dcterms:modified>
</cp:coreProperties>
</file>