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41BA34-A125-4494-9557-FAC936137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F62620-B283-40AA-BB41-B868DEFF2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B0459-D65A-4346-9172-A1DB93B7C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0426AF-0D2F-4109-B9CC-F28173020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37DB5A-C247-466A-B6EE-AF25A78B5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F2B79B-F292-4F65-8712-AED5C105C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2FF3F7-1BF6-4719-9E19-2AB9450A1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38EC78-394C-4DF5-9518-5F75AEE23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924D8B-260A-4AA5-B2FB-98C7495C0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96563B-0123-45B8-A7CD-13CCB41EF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21CD78-CFF3-4874-9594-9EEEA0667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0505513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财政政策与经济发展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财政政策的基本定义与分类
 财政政策对经济发展的影响机制
 税收政策与经济增长的关系
 政府支出与经济发展的关联
 财政政策的传导机制与效应
 财政政策与货币政策的协调配合
 财政政策在经济发展中的挑战
 财政政策优化建议与未来展望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财政政策的基本定义与分类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财政政策与经济发展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财政政策的基本定义与分类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1.财政政策是政府通过财政支出和税收手段，影响总需求和经济活动，以实现经济和社会发展目标的政策工具。</a:t>
            </a:r>
          </a:p>
          <a:p>
            <a:r>
              <a:t>2.财政政策通过调节公共支出和税收，影响消费、投资、出口等经济活动，进而影响经济增长、就业、物价等经济指标。</a:t>
            </a:r>
          </a:p>
          <a:p>
            <a:r>
              <a:t>3.财政政策的制定需要综合考虑经济形势、社会需求和政府财政能力等因素。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财政政策的分类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1.按照政策目标，财政政策可分为扩张性政策和紧缩性政策。扩张性政策旨在刺激经济增长，紧缩性政策旨在控制通货膨胀和稳定经济。</a:t>
            </a:r>
          </a:p>
          <a:p>
            <a:r>
              <a:t>2.按照政策手段，财政政策可分为支出政策和税收政策。支出政策包括公共投资、社会保障等支出，税收政策包括个人所得税、企业所得税等税种。</a:t>
            </a:r>
          </a:p>
          <a:p>
            <a:r>
              <a:t>3.财政政策的组合和搭配使用，可以根据经济形势和政策目标进行灵活调整，以实现最佳的政策效果。</a:t>
            </a:r>
          </a:p>
          <a:p>
            <a:r>
              <a:t>以上内容仅供参考，如有需要，建议您查阅相关网站。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财政政策的基本定义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财政政策对经济发展的影响机制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财政政策与经济发展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财政政策对经济发展的影响机制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财政政策与经济增长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1.财政政策可以通过调节政府支出和税收来影响经济增长。增加政府支出可以刺激总需求，从而促进经济增长。</a:t>
            </a:r>
          </a:p>
          <a:p>
            <a:r>
              <a:t>2.减税可以增加家庭和企业的可支配收入，从而提高消费和投资，进而促进经济增长。</a:t>
            </a:r>
          </a:p>
          <a:p>
            <a:r>
              <a:t>3.财政政策的实施需要考虑到国家的财政状况和经济发展阶段，确保政策的可持续性和有效性。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财政政策与收入分配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1.财政政策可以通过税收和社会福利支出调节收入分配，减少贫富差距，促进社会公平。</a:t>
            </a:r>
          </a:p>
          <a:p>
            <a:r>
              <a:t>2.合理的税收政策可以保护低收入群体的利益，同时确保高收入群体为社会做出应有的贡献。</a:t>
            </a:r>
          </a:p>
          <a:p>
            <a:r>
              <a:t>3.增加社会福利支出可以提高低收入群体的生活水平，促进社会稳定和发展。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财政政策对经济发展的影响机制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1.财政政策可以通过调节个人所得税和消费税来影响居民消费。减税可以增加居民可支配收入，从而刺激消费。</a:t>
            </a:r>
          </a:p>
          <a:p>
            <a:r>
              <a:t>2.增加政府支出也可以提高居民消费，例如增加社会保障支出可以提高居民消费信心。</a:t>
            </a:r>
          </a:p>
          <a:p>
            <a:r>
              <a:t>3.财政政策需要平衡短期刺激和长期可持续性的关系，避免对经济发展造成负面影响。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财政政策与投资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1.财政政策可以通过减税和增加政府支出来影响企业投资。减税可以增加企业利润，提高投资积极性。</a:t>
            </a:r>
          </a:p>
          <a:p>
            <a:r>
              <a:t>2.增加政府支出可以提高公共基础设施水平，改善投资环境，吸引更多私人投资。</a:t>
            </a:r>
          </a:p>
          <a:p>
            <a:r>
              <a:t>3.财政政策需要考虑到企业的投资行为和长期经济发展目标，确保政策的针对性和有效性。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财政政策与消费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财政政策对经济发展的影响机制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1.财政政策可能会导致通货膨胀，因为增加政府支出和减税会增加总需求，从而推高物价。</a:t>
            </a:r>
          </a:p>
          <a:p>
            <a:r>
              <a:t>2.通货膨胀会对经济发展和人民生活造成负面影响，因此财政政策需要谨慎实施，避免过度刺激。</a:t>
            </a:r>
          </a:p>
          <a:p>
            <a:r>
              <a:t>3.财政政策需要与货币政策协调配合，共同控制通货膨胀风险，保持经济稳定。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财政政策与国际经济环境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1.国际经济环境会对财政政策的实施产生影响。例如，全球经济危机可能会导致财政收入减少，需要采取扩张性财政政策来刺激经济。</a:t>
            </a:r>
          </a:p>
          <a:p>
            <a:r>
              <a:t>2.财政政策的实施也需要考虑到国际贸易和投资环境，避免对其他国家造成负面影响。</a:t>
            </a:r>
          </a:p>
          <a:p>
            <a:r>
              <a:t>3.在全球化背景下，财政政策需要更加注重国际合作和协调，共同应对全球性挑战。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财政政策与通货膨胀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税收政策与经济增长的关系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财政政策与经济发展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税收政策与经济增长的关系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1.税收政策可以通过影响企业和个人的投资和消费决策，进而影响经济增长。一般来说，减税可以刺激经济增长，而增税则可能抑制经济增长。</a:t>
            </a:r>
          </a:p>
          <a:p>
            <a:r>
              <a:t>2.税收政策的结构性调整也可以对经济增长产生影响。例如，降低企业所得税可以鼓励企业投资，提高个人所得税可以刺激消费，从而对经济增长产生不同的影响。</a:t>
            </a:r>
          </a:p>
          <a:p>
            <a:r>
              <a:t>3.税收政策的长期效应需要考虑税收收入和财政支出的综合影响。如果减税导致财政收入减少，进而影响公共支出和基础设施建设，可能会对经济增长产生负面影响。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增值税改革与经济增长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1.增值税改革可以通过降低企业税负和减少重复征税，促进经济增长。一些国家的实践表明，增值税改革对经济增长有明显的促进作用。</a:t>
            </a:r>
          </a:p>
          <a:p>
            <a:r>
              <a:t>2.增值税改革需要考虑税率设定和征税范围等细节问题，以确保改革的积极效果最大化。此外，还需要加强增值税的征收管理和监管，防止税收漏洞和逃税行为。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税收政策与经济增长的关系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税收政策与经济增长的关系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企业所得税与经济增长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1.企业所得税是影响企业投资和利润的重要因素，因此对企业所得税的调整可以影响经济增长。一般来说，降低企业所得税可以刺激企业投资，提高经济增长率。</a:t>
            </a:r>
          </a:p>
          <a:p>
            <a:r>
              <a:t>2.在进行企业所得税调整时，需要考虑税收公平性和财政收入等因素的综合影响。此外，还需要注意避免企业所得税的过度优惠和滥用，以保障税收的公平性和可持续性。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个人所得税与消费增长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1.个人所得税是影响个人可支配收入和消费的重要因素，因此对个人所得税的调整可以影响消费增长和经济增长。一般来说，提高个人所得税可能会导致消费减少，从而对经济增长产生负面影响。</a:t>
            </a:r>
          </a:p>
          <a:p>
            <a:r>
              <a:t>2.在进行个人所得税调整时，需要考虑平衡税收公平性和消费刺激作用的关系。此外，还需要加强个人所得税的征收管理和监管，减少逃税行为，保障税收的公平性和可持续性。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税收政策与经济增长的关系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数字化税收与经济增长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1.随着数字化经济的快速发展，数字化税收逐渐成为税收政策的重要方面。数字化税收可以通过提高税收征管效率和减少税收漏洞，促进经济增长。</a:t>
            </a:r>
          </a:p>
          <a:p>
            <a:r>
              <a:t>2.在实施数字化税收时，需要充分考虑数字化经济的特点和规律，建立科学合理的数字化税收体系，避免对数字化经济发展造成不必要的阻碍。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国际税收政策与经济增长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1.随着全球化的不断深入，国际税收政策对经济增长的影响越来越大。国际税收政策需要充分考虑各国税制的差异和相互影响，避免双重征税和不公平竞争等问题。</a:t>
            </a:r>
          </a:p>
          <a:p>
            <a:r>
              <a:t>2.在制定国际税收政策时，需要加强国际合作和协商，建立公平、透明、稳定的国际税收体系，促进全球经济的稳定增长。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政府支出与经济发展的关联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财政政策与经济发展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政府支出与经济发展的关联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政府支出的类型和规模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1.政府支出的主要类型包括基础设施建设、教育、卫生、社会保障等。</a:t>
            </a:r>
          </a:p>
          <a:p>
            <a:r>
              <a:t>2.政府支出的规模应该根据经济发展的需要和财政收入的情况来确定。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政府支出对经济增长的影响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1.政府支出可以增加公共投资，提高生产效率，促进经济增长。</a:t>
            </a:r>
          </a:p>
          <a:p>
            <a:r>
              <a:t>2.政府支出也可以刺激消费需求，扩大市场规模，促进经济增长。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政府支出与经济发展的关联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政府支出对收入分配的影响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1.政府支出可以通过社会保障、税收等政策调节收入分配，减少贫富差距。</a:t>
            </a:r>
          </a:p>
          <a:p>
            <a:r>
              <a:t>2.政府支出也可以提高低收入群体的收入水平，增加消费需求，促进经济增长。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政府支出的效率和效益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1.政府支出应该注重效率和效益，确保公共资源的有效利用。</a:t>
            </a:r>
          </a:p>
          <a:p>
            <a:r>
              <a:t>2.政府应该加强监管和评估，提高政府支出的透明度和问责制度。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政府支出与经济发展的关联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政府支出与财政可持续性的关系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1.政府支出应该考虑财政可持续性，避免过度扩张导致财政危机。</a:t>
            </a:r>
          </a:p>
          <a:p>
            <a:r>
              <a:t>2.政府应该制定合理的财政政策和预算规划，确保财政稳健和可持续发展。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未来政府支出的趋势和展望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1.未来政府支出应该更加注重创新、绿色、共享等方面的发展。</a:t>
            </a:r>
          </a:p>
          <a:p>
            <a:r>
              <a:t>2.政府应该加强数字化、智能化等技术的应用，提高政府支出的效率和效益。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https://d.book118.com/108005055136006031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财政政策的基本定义与分类</vt:lpstr>
      <vt:lpstr> 财政政策的基本定义与分类</vt:lpstr>
      <vt:lpstr> 财政政策对经济发展的影响机制</vt:lpstr>
      <vt:lpstr> 财政政策对经济发展的影响机制</vt:lpstr>
      <vt:lpstr> 财政政策对经济发展的影响机制</vt:lpstr>
      <vt:lpstr> 财政政策对经济发展的影响机制</vt:lpstr>
      <vt:lpstr> 税收政策与经济增长的关系</vt:lpstr>
      <vt:lpstr> 税收政策与经济增长的关系</vt:lpstr>
      <vt:lpstr> 税收政策与经济增长的关系</vt:lpstr>
      <vt:lpstr> 税收政策与经济增长的关系</vt:lpstr>
      <vt:lpstr> 政府支出与经济发展的关联</vt:lpstr>
      <vt:lpstr> 政府支出与经济发展的关联</vt:lpstr>
      <vt:lpstr> 政府支出与经济发展的关联</vt:lpstr>
      <vt:lpstr> 政府支出与经济发展的关联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2024-09-09T00:42:03.534</cp:lastPrinted>
  <dcterms:created xsi:type="dcterms:W3CDTF">2024-09-08T16:42:03Z</dcterms:created>
  <dcterms:modified xsi:type="dcterms:W3CDTF">2024-09-08T16:42:05Z</dcterms:modified>
</cp:coreProperties>
</file>