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E6240-45B5-4769-B915-540FB5BAA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C848F-C1A6-4E14-8BE5-559638AC7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59347-90D8-43C6-BFF5-62A238073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19A62-5BC0-4820-B5FC-861368817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7C858C-5AE4-48A6-A6F1-B413AAB30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89639C-D86F-45EF-9EFB-73C46670E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D2C955-9518-4377-8672-6D518D1DC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6BC8A-2937-4B2C-9EE3-77071B2B7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37331-F8CD-4428-ACFD-F92D03F04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21C7B-3EC5-4BC2-89F0-99454B7D0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D2230-0FD0-46AF-BD26-A0F13A2BE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05062131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生物安全实验室培训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生物安全实验室简介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生物安全实验室操作规范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生物安全实验室应急处理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生物安全实验室安全培训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生物安全实验室法规与标准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生物安全实验室案例分析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生物安全实验室简介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https://d.book118.com/108005062131006022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2024-08-29T03:32:19.382</cp:lastPrinted>
  <dcterms:created xsi:type="dcterms:W3CDTF">2024-08-28T19:32:19Z</dcterms:created>
  <dcterms:modified xsi:type="dcterms:W3CDTF">2024-08-28T19:32:21Z</dcterms:modified>
</cp:coreProperties>
</file>