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0057F-E52C-4244-A0AF-683B0F034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67224-6F05-422E-B5D3-3EDACDC8C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424F0-AA40-4A61-8F84-5BC4495BF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CAF43-DE70-4B60-9291-63F63AB77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F73BB8-9577-4C28-9ED0-FC271EBAB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00E96D-006A-4B8A-9FA7-18CE1CD24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FB0BDB-9EC6-464C-B8A5-BD8DC8804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3A20A-DDC3-442B-A1E7-7D08E12B7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C60FD1-C2BD-41A4-AD75-34D944822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73C88-FFD3-411F-A9C4-0C90F6DCB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4F1B8-DBB7-4E4A-9736-A1D6383F1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051430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中耳炎的预防和治疗方案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并发症处理及康复指导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患者教育与自我管理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中耳炎概述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中耳炎是指中耳腔内的炎症，通常由感染引起，可分为急性和慢性两种类型。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根据病程、病因和病理生理特点，中耳炎可分为分泌性中耳炎、化脓性中耳炎、中耳胆脂瘤和特殊类型中耳炎等。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主要包括咽鼓管功能障碍、感染、免疫反应等。其中，咽鼓管功能障碍是中耳炎最常见的病因。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包括上呼吸道感染、鼻窦炎、腺样体肥大、慢性扁桃体炎等。此外，不正确的擤鼻方法、婴幼儿喂奶姿势不当等也可能增加患中耳炎的风险。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中耳炎的症状包括耳痛、听力下降、耳鸣、耳闷等。部分患者还可能出现发热、头痛等全身症状。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医生会通过询问病史、观察症状、进行耳镜检查和听力测试等方式来诊断中耳炎。必要时，还可能需要进行CT或MRI等影像学检查以明确病变范围和性质。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保持均衡的饮食，摄入足够的维生素、矿物质和蛋白质，有助于增强免疫力。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锻炼身体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保证充足的睡眠时间，避免熬夜和过度劳累，有助于维持免疫系统的正常功能。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适当的体育锻炼可以提高身体素质，增强抵抗力，降低感染风险。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增强免疫力，减少感染风险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在洗澡或洗头时，可以戴上耳塞，防止水流进入耳朵。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458" b="74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542" r="185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洗澡时戴耳塞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游泳时要注意姿势正确，避免呛水，以免水通过咽鼓管进入中耳。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避免游泳时呛水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定期使用温和的清洁剂或酒精棉球清洁外耳道，以保持耳部清洁干燥。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耳部清洁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保持耳部清洁干燥，避免进水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680" b="156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660" r="56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积极治疗上呼吸道感染等疾病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及时就医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一旦出现上呼吸道感染等症状，应及时就医，以免病情加重导致中耳炎等并发症。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遵医嘱用药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在治疗过程中，要严格按照医生的嘱咐用药，确保药物能够有效控制感染。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避免用力擤鼻涕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用力擤鼻涕可能会增加鼻腔和中耳的压力，导致中耳炎的发生，因此要避免这种行为。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治疗方案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根据病情选择适当的抗生素，如青霉素、头孢类等，以消除感染。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167" b="15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使用非处方消炎药如布洛芬等，有助于缓解疼痛和炎症。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消炎药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医生可能会开具含有抗生素或消炎成分的滴耳液，以直接作用于中耳部位。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滴耳液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https://d.book118.com/108005143002006035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2024-09-13T15:23:45.576</cp:lastPrinted>
  <dcterms:created xsi:type="dcterms:W3CDTF">2024-09-13T07:23:45Z</dcterms:created>
  <dcterms:modified xsi:type="dcterms:W3CDTF">2024-09-13T07:23:47Z</dcterms:modified>
</cp:coreProperties>
</file>