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A70D63-D505-4818-AF07-284278DA4D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E82EF3-C6B7-4527-9A20-0FBF912B3F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3F0B0B-32F5-44E1-927D-C2C4A008E2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4E33E5-918E-4C7B-94D8-A716031641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582532-F397-4F61-BA05-3D867529B8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B602FB-3710-4A8A-B906-EEF3F35FD0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C0BB64-0268-4775-8FCF-D39A080283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ED4C24-ABC0-4FCF-9CA4-45662649AA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BB1DF0-3669-40ED-8786-C28DAAC227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02C98A-5916-423E-9B1F-B243C6F88A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13DAB0-2F90-484B-948C-4C345FC79C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01000711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交换技术-交换与通信网</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汇报人：AA</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交换技术概述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通信网基础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交换技术在通信网中应用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现代交换技术发展趋势与挑战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交换技术安全与可靠性保障措施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交换技术概述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交换技术是指在通信网络中，实现信息传输和交换的技术。它通过对信息进行存储、转发和处理，实现不同通信设备之间的信息交换和共享。</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交换技术定义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随着通信技术的不断发展和进步，交换技术也在不断演进。从最初的电路交换到分组交换，再到后来的ATM交换和IP交换，交换技术不断向着更高效、更灵活、更智能的方向发展。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交换技术发展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交换技术定义与发展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394" r="2639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9061" r="2906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根据交换方式的不同，交换技术可以分为电路交换、分组交换、ATM交换和IP交换等几种类型。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交换技术分类</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交换技术广泛应用于固定电话网、移动电话网、数据通信网等领域，是实现通信网络正常运行的关键技术之一。</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应用领域</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交换技术分类及应用领域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交换技术原理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不同类型的交换技术有着不同的工作原理。例如，电路交换通过建立端到端的物理连接进行通信，分组交换则将信息分成多个分组进行存储和转发。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工作流程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在通信过程中，交换设备接收到来自发送方的信息后，根据一定的路由算法和交换规则，将信息转发到目标接收方。同时，交换设备还需要对信息进行必要的处理和管理，以确保通信的顺利进行。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交换技术原理与工作流程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通信网基础</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通信网定义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通信网是一种由通信端点、节（结）点和传输链路相互有机地连接起来，以实现在两个或更多的规定通信端点之间提供连接或非连接信息传输的通信体系。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组成要素</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通信网由终端设备、传输链路和交换设备三要素构成，是多个交换系统互连而成的各种通信系统的整体。</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通信网概念及组成要素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通信网的拓扑结构有多种类型，如网状网、星形网、环形网、总线形网等。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拓扑结构特点</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不同的拓扑结构有着不同的特点，如网状网具有较高的可靠性和稳定性，但建设和维护成本较高；星形网具有简单的结构和较低的成本，但中心节点的故障会导致整个网络的瘫痪。</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拓扑结构类型</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通信网拓扑结构与特点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信协议是指双方实体完成通信或服务所必须遵循的规则和约定。协议定义了数据单元使用的格式，信息单元应该包含的信息与含义，连接方式，信息发送和接收的时序，从而确保网络中数据顺利地传送到确定的地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通信协议定义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为了保证不同厂商生产的计算机、终端和通信设备能够互相连接起来，必须制定统一的标准和规范，即通信标准。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通信标准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通信协议与标准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交换技术在通信网中应用</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在固定电话和移动电话网络中，电路交换技术用于建立实时语音通话连接。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语音通信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数据传输</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5933" r="59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专用网络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电路交换技术也可用于低速数据传输，如传真和远程登录等。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电路交换技术可为企业或组织提供专用网络，确保数据传输的安全性和稳定性。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电路交换技术应用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分组交换技术是互联网的基础，用于实现电子邮件、网页浏览、文件传输等应用。</a:t>
            </a:r>
          </a:p>
        </p:txBody>
      </p:sp>
      <p:pic>
        <p:nvPicPr>
          <p:cNvPr id="4" name="Picture 4"/>
          <p:cNvPicPr>
            <a:picLocks noChangeAspect="1"/>
          </p:cNvPicPr>
          <p:nvPr/>
        </p:nvPicPr>
        <p:blipFill>
          <a:blip r:embed="rId2"/>
          <a:srcRect l="23340" r="2334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互联网通信</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分组交换技术可支持音频、视频等多媒体数据的传输，如视频会议和在线直播等。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多媒体通信</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在移动网络中，分组交换技术用于实现短信、彩信、移动数据等业务的传输。</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移动通信</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分组交换技术应用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https://d.book118.com/108010007114006032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2024-09-10T09:13:57.942</cp:lastPrinted>
  <dcterms:created xsi:type="dcterms:W3CDTF">2024-09-10T01:13:57Z</dcterms:created>
  <dcterms:modified xsi:type="dcterms:W3CDTF">2024-09-10T01:14:00Z</dcterms:modified>
</cp:coreProperties>
</file>