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29.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797028-0C16-451C-927F-C83A09997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1BE90-C2FB-4412-B6FA-D2130743A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579AFF-F4C5-4041-8E7C-4FC6AA5F7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1A1151-006A-4E17-AEED-60D8BE286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451217-FF10-4140-B045-23BCFF7B02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30CBE8-4BBF-4B7D-8C31-06F7695528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C9777A-D453-4FF4-8EE4-4B164706FA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F102B5-7CD1-4DD2-A336-535286BA84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4C41DB-86AB-457F-89C0-B091EE84E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0D5D17-FA1F-494A-967E-53A73831B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14D75-6946-4DC2-9000-9C9DC43A9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67.xml" /><Relationship Id="rId11" Type="http://schemas.openxmlformats.org/officeDocument/2006/relationships/tags" Target="../tags/tag268.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image" Target="../media/image3.png" /><Relationship Id="rId9" Type="http://schemas.openxmlformats.org/officeDocument/2006/relationships/image" Target="../media/image4.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6.xml" /><Relationship Id="rId11" Type="http://schemas.openxmlformats.org/officeDocument/2006/relationships/tags" Target="../tags/tag277.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image" Target="../media/image3.png" /><Relationship Id="rId9" Type="http://schemas.openxmlformats.org/officeDocument/2006/relationships/image" Target="../media/image4.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5.xml" /><Relationship Id="rId11" Type="http://schemas.openxmlformats.org/officeDocument/2006/relationships/tags" Target="../tags/tag286.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5.png" /><Relationship Id="rId7" Type="http://schemas.openxmlformats.org/officeDocument/2006/relationships/tags" Target="../tags/tag29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5.png" /><Relationship Id="rId7" Type="http://schemas.openxmlformats.org/officeDocument/2006/relationships/tags" Target="../tags/tag2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5.png" /><Relationship Id="rId7" Type="http://schemas.openxmlformats.org/officeDocument/2006/relationships/tags" Target="../tags/tag30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5.png" /><Relationship Id="rId7" Type="http://schemas.openxmlformats.org/officeDocument/2006/relationships/tags" Target="../tags/tag30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5.png" /><Relationship Id="rId7" Type="http://schemas.openxmlformats.org/officeDocument/2006/relationships/tags" Target="../tags/tag3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10431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基于电力电子集成概念的三相逆变电源系统研究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在当今的电力电子技术领域，电力电子集成概念的应用越来越广泛。本次演示将围绕基于电力电子集成概念的三相逆变电源系统进行研究，逐步引入以下内容：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电力电子技术的发展，电力电子集成概念在电源系统设计中变得越来越重要。三相逆变电源系统是一种常见的电源系统，广泛应用于各种领域。本次演示旨在研究基于电力电子集成概念的三相逆变电源系统的设计和性能，为电源系统的优化和升级提供理论支持和技术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2、概念阐述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2、概念阐述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电力电子集成概念是指将电力电子器件、电路、控制等组成部分通过集成技术有机地结合在一起，实现功能集成、优化和升级。三相逆变电源系统是指将直流电转化为交流电的电源系统，其中逆变器是核心组成部分。基于电力电子集成概念的三相逆变电源系统具有更高的可靠性、稳定性和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3、系统设计</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三相逆变电源系统的设计步骤包括：</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（1）确定系统指标和要求：根据应用场景和负载需求，明确系统的输出电压、频率、功率等指标要求。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（2）选择合适的电力电子器件：根据系统指标要求，选择合适的二极管、晶体管、集成电路等电力电子器件。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（3）设计逆变器电路：根据电力电子器件的特性，设计合适的逆变器电路，实现直流电转换为交流电的功能。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（4）优化控制系统：采用先进的控制算法和策略，实现电源系统的稳定运行和性能优化。</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（5）进行软件仿真：通过软件仿真验证系统设计的正确性和可靠性。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在系统设计中，需要注意以下事项：</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（1）考虑系统的安全性和可靠性，选用符合要求的电力电子器件和材料。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3、系统设计</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（2）优化电路设计，提高系统的效率和稳定性。</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（3）采用先进的控制算法和策略，实现系统的智能化和自适应性。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4、实验验证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4、实验验证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实验验证的步骤包括：</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（1）根据设计要求，准备实验设备和材料。</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（2）按照设计图纸连接实验设备，构建实验平台。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4、实验验证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（3）进行实验，记录各项指标数据。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（4）分析实验数据，评估系统的性能和稳定性。</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（5）总结实验结果，提出改进意见和建议。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4、实验验证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实验结果和数据分析表明，基于电力电子集成概念的三相逆变电源系统具有较高的输出电压和电流，能够满足大多数应用场景的需求。同时，系统的稳定性和效率也得到了显著提高。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4、实验验证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实验设计中存在一些不足之处，例如：实验设备的精度和稳定性可能对实验结果产生影响，需要进一步改进和优化。此外，实验中未考虑到一些实际应用中的因素，如负载突变、电源故障等，需要在后续研究中加以考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5、结果分析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https://d.book118.com/108011043101006030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21</Slides>
  <Notes>20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PowerPoint Presentation</vt:lpstr>
      <vt:lpstr>1、引言</vt:lpstr>
      <vt:lpstr>PowerPoint Presentation</vt:lpstr>
      <vt:lpstr>2、概念阐述</vt:lpstr>
      <vt:lpstr>PowerPoint Presentation</vt:lpstr>
      <vt:lpstr>3、系统设计</vt:lpstr>
      <vt:lpstr>3、系统设计</vt:lpstr>
      <vt:lpstr>3、系统设计</vt:lpstr>
      <vt:lpstr>3、系统设计</vt:lpstr>
      <vt:lpstr>3、系统设计</vt:lpstr>
      <vt:lpstr>3、系统设计</vt:lpstr>
      <vt:lpstr>PowerPoint Presentation</vt:lpstr>
      <vt:lpstr>4、实验验证</vt:lpstr>
      <vt:lpstr>4、实验验证</vt:lpstr>
      <vt:lpstr>4、实验验证</vt:lpstr>
      <vt:lpstr>4、实验验证</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2024-09-07T03:30:43.213</cp:lastPrinted>
  <dcterms:created xsi:type="dcterms:W3CDTF">2024-09-06T19:30:43Z</dcterms:created>
  <dcterms:modified xsi:type="dcterms:W3CDTF">2024-09-06T19:30:50Z</dcterms:modified>
</cp:coreProperties>
</file>