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C5A33-12AC-4EC0-9FD4-E6492404D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F0AE8-79E4-4EF7-8806-A283448C1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22190-5A65-44A4-AEFF-09D38242A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656D51-73BA-4414-AAEB-BD07B5F6D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85460E-7161-4722-82E0-F094BB665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D6E257-5F08-43CC-8191-9609B0EEB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A7C65C-806C-47D9-87FD-A05915B2D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256690-CCD1-48F9-A6B2-3626E0D2A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736D6-7821-41D6-A3E5-2BC1650E6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A0940-67AE-43ED-9D7F-BC2C516C9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E2D88-188C-4706-BD6E-C527381F8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11044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构建协同营销平台的成功策略揭秘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协同营销平台概述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构建协同营销平台的关键要素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平台架构设计与技术选型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用户体验优化与界面设计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运营推广策略及案例分析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数据监测、评估与持续改进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协同营销平台概述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51" b="43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协同营销平台是一种基于互联网技术的营销合作平台，旨在促进企业间资源共享、互利共赢，提升整体市场竞争力。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随着互联网技术的不断发展和市场需求的日益增长，协同营销平台逐渐呈现出以下发展趋势：平台化、智能化、社交化、数据驱动。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77" r="303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73" r="318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企业希望通过协同营销平台寻找合作伙伴，拓展销售渠道，提升品牌知名度。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消费者期望在协同营销平台上获得更优质的产品和服务，享受更便捷的购物体验。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协同营销平台具备信息发布、合作伙伴匹配、数据分析、营销推广等功能。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协同营销平台具有开放性、互动性、精准性、创新性等特点，能够为企业和消费者提供个性化的服务体验。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构建协同营销平台的关键要素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84" r="68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培养团队协作精神，鼓励员工积极参与跨部门项目，分享经验和资源。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打破部门壁垒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建立跨部门协同机制，促进不同部门之间的沟通和合作，共同制定营销策略。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明确职责分工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明确各部门的职责和分工，避免重复工作和资源浪费，提高工作效率。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跨部门协同合作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梳理企业内部资源，包括产品、技术、人才等，为协同营销提供有力支持。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整合内部资源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寻求外部合作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建立资源共享平台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积极寻找合作伙伴，整合外部资源，共同开拓市场，实现资源共享和互利共赢。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搭建资源共享平台，实现企业内部和外部资源的有效整合和共享。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资源整合与共享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密切关注市场变化和竞争对手动态，及时调整营销策略，保持市场敏感度。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关注市场动态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运用新技术、新媒体等手段，创新营销方式，提高营销效果。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创新营销手段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针对不同客户群体，制定个性化的营销策略，提高客户满意度和忠诚度。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个性化营销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创新营销策略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建立完善的数据收集和分析体系，收集客户、市场、竞争对手等相关数据。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00" b="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5583" r="25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运用数据可视化工具，将数据以直观、易懂的形式展现出来，为决策提供有力支持。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基于数据分析结果，制定科学合理的营销策略和决策，提高营销效果和ROI。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数据驱动决策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平台架构设计与技术选型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高可用性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采用分布式架构，确保平台的高可用性和可扩展性，能够应对高并发访问和数据量增长的需求。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前后端分离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将前端展示层和后端业务逻辑层分离，降低系统耦合度，提高开发效率和系统稳定性。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将平台划分为多个独立的功能模块，每个模块负责特定的业务功能，便于开发和维护。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https://d.book118.com/108011044044006031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2024-09-08T04:43:26.912</cp:lastPrinted>
  <dcterms:created xsi:type="dcterms:W3CDTF">2024-09-07T20:43:26Z</dcterms:created>
  <dcterms:modified xsi:type="dcterms:W3CDTF">2024-09-07T20:43:29Z</dcterms:modified>
</cp:coreProperties>
</file>