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F1588-6FF7-4D67-B94F-918121C3D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41CA0-0FA7-45F1-8F4A-8DFAC4EA8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AAAF1-E8EE-4AFE-A443-5D4EC8C83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0F628-85B0-40DA-851C-03DA1CD7A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9EB755-098F-4664-965B-F4FC02ADA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860CB2-C3A5-4A7B-B785-7AB5CEE82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807667-5E6B-4B65-80F2-F6BAC3A82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C460D-D2DA-46F5-85B4-4D7B14971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97E94E-06E2-4307-A0DD-DACAA40CD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50043-DB46-4CF1-880C-D985453C1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454B2-3779-4F68-96D4-156FD39EF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1204113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重点项目建设推进工作实施方案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组织架构与职责分工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进度安排与监控管理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当前，我国正处于经济转型升级的关键时期，重点项目建设是推动经济发展的重要引擎。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458" r="14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政策导向支持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社会民生改善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国家和地方政府出台了一系列政策措施，为重点项目建设提供了有力保障。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重点项目建设涉及基础设施、公共服务等领域，对于改善民生、提高居民生活质量具有重要意义。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确保项目按计划顺利推进，实现阶段性建设目标。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通过项目建设，促进相关产业发展，形成产业链上下游的良性互动。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推动区域经济持续健康发展，提升城市综合竞争力。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33" b="17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重点项目建设能够带动相关产业发展，创造更多就业机会，推动经济增长。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提升城市品质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通过重点项目建设，完善城市基础设施和公共服务设施，提高城市品质。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增强发展后劲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重点项目建设有利于优化产业结构，培育新的经济增长点，增强发展后劲。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项目数量与类型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当前共有多少个重点项目，涵盖了哪些领域和行业。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项目建设周期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预计建设时间、已完成时间和剩余时间。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项目投资规模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总投资额、平均投资额以及资金来源构成。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重点项目概况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计划进度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按照时间节点制定的项目建设计划，包括开工、竣工、验收等关键节点。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实际进度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截至目前，各重点项目的实际完成情况，包括已完成工程量、投资完成额等。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进度对比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将计划进度与实际进度进行对比分析，找出进度滞后的项目及其原因。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进度计划与实际完成情况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部分项目存在资金筹措困难、到位不及时等问题，导致项目进度受阻。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政策调整或政策执行不力对项目推进造成的影响。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项目涉及多个部门或单位，存在沟通协调不畅、责任不清等问题。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技术问题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部分项目技术难度大，遇到技术瓶颈或技术方案不成熟等问题。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组织架构与职责分工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领导小组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设立重点项目建设推进领导小组，由市政府主要领导任组长，相关部门负责人为成员，负责全面指导和协调重点项目建设推进工作。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工作专班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在领导小组下设工作专班，由市发改委、财政局、自然资源局、生态环境局等部门抽调人员组成，具体负责重点项目的日常推进和管理工作。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项目单位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各项目单位要明确项目建设的主体责任，建立健全项目管理机构，确保项目建设的顺利进行。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市财政局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负责筹措和安排重点项目建设资金，加强资金使用监管，确保资金安全有效。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市生态环境局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负责指导项目单位落实环境保护措施，加强项目建设和运营过程中的环境监管。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市自然资源局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负责协调解决项目用地、规划许可等自然资源要素保障问题，推动项目顺利落地。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市发改委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负责牵头组织编制重点项目建设计划，协调解决项目推进中的重大问题，监督评估项目建设实施情况。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各部门职责分工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沟通协调机制建立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各部门要明确一名联络员，负责与工作专班和项目单位的日常联系和沟通协调工作，确保信息畅通、工作高效。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联络员制度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建立定期召开领导小组会议、工作专班会议和项目单位会议的制度，及时研究解决项目推进中的问题和困难。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定期会议制度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各项目单位要定期向工作专班报告项目进展情况、存在问题和下一步工作计划，工作专班要及时汇总分析并向领导小组报告。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信息报告制度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资金筹措及使用计划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资金来源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通过政府拨款、银行贷款、社会资本引入等多元化渠道筹措项目建设所需资金。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资金使用计划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根据项目进度和实际需求，制定详细的资金使用计划，确保资金及时、足额投入，并实行专款专用，防止挪用和浪费。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针对项目建设需要，积极引进高层次、专业化人才，优化人才结构，提升项目团队整体实力。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加强对项目人员的培训与开发，提高其专业技能和综合素质，为项目建设提供有力的人才保障。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人力资源配置方案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培训与开发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https://d.book118.com/108012041132006033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2024-09-11T23:29:06.615</cp:lastPrinted>
  <dcterms:created xsi:type="dcterms:W3CDTF">2024-09-11T15:29:06Z</dcterms:created>
  <dcterms:modified xsi:type="dcterms:W3CDTF">2024-09-11T15:29:08Z</dcterms:modified>
</cp:coreProperties>
</file>