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CA990E-EE04-4C4F-976B-1FDAF3997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828347-2024-43E8-919E-A6958F0DEB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798395-1F96-4067-BD22-A5991339AE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D3AE47-EF0C-4EBC-BC8B-7E6C587891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930C75-A716-4A0E-A30A-98E9691D6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717B9B-EBDF-4D51-B2B0-0E51FAD1D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4F1EA1-317B-4463-9465-3122909B7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4F993B-E184-4A3E-9A69-91D6AE58FA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BDDB1F-0203-48D9-84A5-C9796460E5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0564F1-386B-482D-AF1E-13843D7CF8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474E81-7D05-47B7-A2B0-8C3EEFB11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01411703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肝衰竭病人的护理常规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肝衰竭的基本知识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肝衰竭病人的日常护理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肝衰竭病人的特殊护理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肝衰竭病人的健康教育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肝衰竭病人的康复与预后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肝衰竭的基本知识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肝衰竭是指肝脏受到严重损伤或失代偿，导致其功能发生障碍，无法维持正常的生理需求。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肝衰竭定义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肝衰竭分类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肝衰竭症状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500" r="9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肝衰竭分为急性肝衰竭、亚急性肝衰竭、慢性肝衰竭和慢加急性肝衰竭。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肝衰竭的症状包括黄疸、腹水、出血、意识障碍等。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肝衰竭的定义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637" r="1963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48" r="1694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861" r="1886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肝衰竭的分类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起病急骤，进展迅速，主要表现为意识障碍、凝血功能障碍和黄疸。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病程较急性肝衰竭稍长，主要表现为肝功能严重受损，但未达到完全失代偿状态。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在慢性肝炎或肝硬化基础上发生的肝功能衰竭，病程较长，进展缓慢。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在慢性肝炎或肝硬化基础上发生的急性肝功能失代偿。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急性肝衰竭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亚急性肝衰竭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慢性肝衰竭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慢加急性肝衰竭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肝衰竭的症状和体征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腹水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意识障碍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腹部膨隆，移动性浊音阳性。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嗜睡、昏迷等。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黄疸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出血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其他症状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皮肤、巩膜黄染，尿色加深。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皮肤瘀斑、牙龈出血等。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食欲不振、恶心呕吐、乏力等。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肝衰竭病人的日常护理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958" r="129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提供营养丰富、易于消化的食物，避免刺激性食物和饮料。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肝衰竭病人需要高热量、高蛋白质、高维生素的饮食，如鱼、肉、蛋、豆类、新鲜蔬菜和水果等。同时，应避免食用辛辣、油腻、坚硬、刺激性食物和饮料，以免加重肝脏负担。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保证充足的休息时间，根据病情适当安排活动。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肝衰竭病人应保证每天有足够的休息时间，避免过度劳累。病情较重时应绝对卧床休息，以减少肝脏的代谢负担。病情缓解后，可在医生的指导下适当进行活动，如散步、太极拳等轻度运动，以增强体质。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25" r="289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休息与活动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密切观察病情变化，记录生命体征和症状。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护理人员应密切观察肝衰竭病人的病情变化，包括意识状态、生命体征、皮肤巩膜黄染、出血倾向等。同时，应记录病人的饮食、排便情况以及任何异常症状和体征，以便及时发现病情恶化并采取相应措施。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病情观察与记录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肝衰竭病人的特殊护理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https://d.book118.com/108014117032006033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2024-09-11T02:35:55.763</cp:lastPrinted>
  <dcterms:created xsi:type="dcterms:W3CDTF">2024-09-10T18:35:55Z</dcterms:created>
  <dcterms:modified xsi:type="dcterms:W3CDTF">2024-09-10T18:35:57Z</dcterms:modified>
</cp:coreProperties>
</file>