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3CF11D-394F-408E-96B1-5905F348C9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685E1-389F-44A7-86BA-1232ADF8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71189-B019-48A9-B2A0-533FCD0C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EBCCE-F103-4B85-82A5-0FB0B1E8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2BB87-78FA-4AEB-92A1-C8D41DD63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E6519-5DB4-487E-B7F7-05F4EF4C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E457E-C8B8-497A-A8E0-16AF1085A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54990-BA8D-4ACB-9B2A-CDF193F41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A94FD-C4DD-4283-ACBA-CBA73C44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5CC2D-B36C-496A-B5E1-7F91B8E7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5931D-C1C3-4631-9ADC-DBA5CC1F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56A4D-C001-472E-A272-1AAB5B70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A1D4D2-57A6-4C58-88E7-A0EA1A304C1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11EA22E-0D31-4608-AB53-9AD59EC002E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4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钢铁行业安全生产规章制度培训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钢铁行业安全生产规章制度培训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安全生产法律法规解读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安全生产事故案例分析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安全生产技术培训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安全生产责任分工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企业安全文化建设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钢铁行业安全生产规章制度培训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安全生产规章制度是企业安全生产管理的基础。规章制度的完善对保障工人生命财产安全至关重要。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了解法规要求，做好安全防范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掌握工作细节，保证安全生产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熟练应对各类意外事件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灵活安排培训时间地点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线上线下结合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满足不同人群的学习需求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多样化培训计划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钢铁行业安全生产规章制度培训是确保企业生产安全的关键环节。只有深入理解和严格执行规章制度，才能有效预防事故发生，保障员工健康安全。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全面了解企业安全制度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熟练处理事故现场，保障员工安全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提升工作技能，避免操作失误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操作技能培训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安全生产法律法规解读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安全生产法律法规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《安全生产法》是钢铁行业安全生产的法律基础。针对钢铁行业的特点，相关法规和标准也得到制定和实施，以确保安全生产工作的顺利进行。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法规内容解读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明确各级人员的责任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责任分工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对工作场所进行全面评估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建立应急预案和处理流程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长效机制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定期检查落实情况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持续改进安全措施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持续推进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加强安全管理监督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遏制违规行为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企业全员参与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建立安全生产意识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杜绝违规行为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确保安全生产顺利进行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法规落实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定期检查执行情况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安全生产法律法规的重要性不言而喻，只有深入理解和严格执行，企业才能确保安全生产工作的无缝推进。各级人员都需要细心履行责任，共同营造安全的工作环墋。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事故案例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钢铁行业安全生产事故频发，造成重大人员伤亡和财产损失。通过案例分析，可以总结经验教训，提升安全意识。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事故原因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设备老化、维护不到位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设备故障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人员操作不规范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操作失误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监管缺失、制度不完善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安全管理不到位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完善安全设备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定期维护设备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更新安全设备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严格执行安全操作规程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明确操作流程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严格执行规定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提高员工安全意识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强化安全意识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事故应急处理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制定完善的事故应急预案，确保事故发生时能够快速有效应对。提高员工的应急处置能力，减少事故损失。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常见事故类型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建筑物或设备倒塌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坍塌事故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火焰燃烧造成的危险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吸入有毒气体或接触有毒物质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中毒事故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触电引起的伤害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电击事故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https://d.book118.com/108014121011006050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钢铁行业安全生产规章制度培训</vt:lpstr>
      <vt:lpstr>目录</vt:lpstr>
      <vt:lpstr>第1章 钢铁行业安全生产规章制度培训</vt:lpstr>
      <vt:lpstr> </vt:lpstr>
      <vt:lpstr>培训内容</vt:lpstr>
      <vt:lpstr>培训形式</vt:lpstr>
      <vt:lpstr>安全生产规章制度培训重要性</vt:lpstr>
      <vt:lpstr>安全生产培训要点</vt:lpstr>
      <vt:lpstr>第2章 安全生产法律法规解读</vt:lpstr>
      <vt:lpstr> </vt:lpstr>
      <vt:lpstr>法规内容解读</vt:lpstr>
      <vt:lpstr>法规落实</vt:lpstr>
      <vt:lpstr>法规执行</vt:lpstr>
      <vt:lpstr>总结</vt:lpstr>
      <vt:lpstr>第3章 安全生产事故案例分析</vt:lpstr>
      <vt:lpstr>事故案例</vt:lpstr>
      <vt:lpstr>事故原因</vt:lpstr>
      <vt:lpstr>预防措施</vt:lpstr>
      <vt:lpstr> </vt:lpstr>
      <vt:lpstr>常见事故类型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2024-09-29T14:52:42.998</cp:lastPrinted>
  <dcterms:created xsi:type="dcterms:W3CDTF">2024-09-29T06:52:43Z</dcterms:created>
  <dcterms:modified xsi:type="dcterms:W3CDTF">2024-09-29T06:52:45Z</dcterms:modified>
</cp:coreProperties>
</file>