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25465-7341-4DA3-A284-0AC16F483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9D449-F305-4C50-9FE7-65A3A974D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71EC0-1A94-4759-A823-F55D4F6ED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75F127-F178-48FA-B24A-6BCB6B31B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8F6D29-1572-42D2-A6B4-40308E2C1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1DFB8C-7B3E-4B72-9323-78BB84774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A591A9-A21F-4BD4-BCEE-3AD138B19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ACBA16-0C30-4F49-B8CA-B02CE5AED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0EF33-6420-4089-A498-D38281135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9B9B7-7EFF-4B7F-A67A-58EFC6077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E8930-F064-47EE-A183-E4C84B20F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1514011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网约车发展对传统出租车行业的影响与应对策略研究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网约车发展现状分析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传统出租车行业现状分析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网约车发展对传统出租车行业的影响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随着移动互联网、大数据、云计算等技术的不断进步，网约车服务得以迅速兴起，为乘客提供更加便捷、个性化的出行方式。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传统出租车行业的困境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传统出租车行业在服务质量、运营效率等方面存在诸多问题，难以满足乘客日益增长的出行需求，面临严峻挑战。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探讨网约车发展对传统出租车行业的影响，以及传统出租车行业的应对策略，对于促进出租车行业转型升级、提高服务质量和竞争力具有重要意义。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互联网技术的快速发展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国外学者对网约车的研究主要集中在政策监管、市场竞争、服务质量等方面，探讨了网约车对传统出租车行业的影响及应对策略。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国内学者对网约车的研究起步较晚，但近年来发展迅速。主要集中在网约车市场现状、政策监管、对传统出租车行业的影响等方面。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研究空白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现有研究多从单一角度出发，缺乏综合性分析。同时，对于传统出租车行业如何应对网约车冲击的策略研究相对较少。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将综合运用文献综述、实证分析和案例研究等方法，深入探讨网约车发展对传统出租车行业的影响及应对策略。具体包括以下几个方面：网约车市场现状及发展趋势分析；网约车对传统出租车行业的影响分析；传统出租车行业应对策略研究；案例分析与启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文献综述法、实证分析法、案例研究法等多种研究方法。通过收集相关文献资料，对网约车市场现状及发展趋势进行分析；运用实证分析方法，探讨网约车对传统出租车行业的影响；通过案例研究，总结传统出租车行业应对网约车的成功经验和教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网约车发展现状分析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近年来，网约车市场规模持续扩大，已经成为城市交通出行的重要组成部分。根据相关数据，截至2022年底，中国网约车用户规模已经超过4亿人，市场规模达到数千亿元人民币。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随着消费者对出行便捷性和舒适性的需求不断提升，以及网约车平台不断推出创新服务，预计未来几年网约车市场将继续保持快速增长。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网约车市场规模及增长趋势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网约车平台竞争格局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平台数量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目前，中国网约车市场已经形成了多家平台竞争的格局，包括滴滴出行、美团打车、曹操出行、首汽约车等。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在市场份额方面，滴滴出行凭借先发优势和技术创新，占据了市场的主导地位。其他平台也在不断扩大市场份额，通过提供差异化服务吸引用户。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网约车用户以年轻人为主，其中20-39岁的用户占比最高。这部分人群对互联网和智能手机的使用更加熟练，对网约车的接受度也更高。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收入水平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网约车用户的收入水平普遍较高，以中高收入群体为主。这部分人群对出行品质和服务质量的要求更高，愿意为高品质的出行服务支付更高的费用。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出行需求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网约车用户的出行需求以商务出行、旅游出行和日常通勤为主。他们更加注重出行的便捷性、舒适性和安全性，对网约车的服务品质和车辆品质有更高的要求。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网约车用户群体特征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传统出租车行业现状分析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传统出租车市场在过去几十年中一直保持着相对稳定的规模，但随着城市发展和人口增长，市场需求也在逐渐增加。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近年来，受到网约车等新兴出行方式的冲击，传统出租车市场的增长速度有所放缓，但仍保持着一定的增长态势。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传统出租车市场规模及增长趋势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部分传统出租车公司采用公司化经营模式，车辆由公司统一购买、管理，司机作为公司员工进行运营。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大部分传统出租车司机采用个体化经营模式，自己购买车辆并独立承担运营风险。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传统出租车行业经营模式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个体化经营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公司化经营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传统出租车用户年龄分布较广，但以中青年人群为主。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传统出租车用户出行需求多样，包括上下班通勤、商务出行、旅游出行等。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传统出租车用户在消费习惯上更注重价格和便捷性，对服务质量的要求相对较低。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传统出租车用户群体特征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https://d.book118.com/108015140115006045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2024-09-26T08:47:33.406</cp:lastPrinted>
  <dcterms:created xsi:type="dcterms:W3CDTF">2024-09-26T00:47:33Z</dcterms:created>
  <dcterms:modified xsi:type="dcterms:W3CDTF">2024-09-26T00:47:35Z</dcterms:modified>
</cp:coreProperties>
</file>