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F0F75F-9CD6-4369-84EF-1BF599A123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9D06E5-8EC2-4BC4-B74F-DA8612C6DF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567979-0673-4AA7-9BFF-F20ADD117D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431681-5890-4C7C-93BE-0109A3B473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3C3133-4410-416D-AC2F-16A13776B0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F23800-3336-47C9-90BF-1CF1CCBEFE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A8B7D0-D42B-4208-B4C5-F4E5FCA7F4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9A10CE-835E-4B97-92C9-AFD92EB2AF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ACDF63-E52A-4100-A868-BF9C528CC9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3E0673-0C83-44E2-9E8E-92989A76CF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DDDB97-6807-4F78-8B28-4460A86E09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1605104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纸制品行业供需现状与发展战略规划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供需现状分析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竞争格局与主要企业分析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发展战略规划制定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政策建议与未来展望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行业概述与发展背景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纸制品行业定义及分类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纸制品行业定义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纸制品行业是指利用废纸、木浆、竹浆等原材料，通过制浆、造纸、加工等工艺流程生产出各类纸张和纸制品的产业。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纸制品分类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根据用途和特性，纸制品可分为文化用纸、包装用纸、生活用纸和工业用纸等几大类。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我国纸制品行业经历了从手工作坊到机械化生产的漫长历程，近年来在技术创新、环保政策推动下，行业不断转型升级。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目前，我国纸制品行业已形成完整的产业链，拥有众多知名品牌和企业。行业在规模、技术、品种等方面均取得显著成就，但同时也面临着资源、环境等方面的挑战。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产业政策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国家出台了一系列产业政策，鼓励纸制品行业进行技术创新、节能减排和绿色发展，推动行业转型升级。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环保政策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随着环保意识的提高，国家对纸制品行业的环保要求越来越严格，企业需要加强环保投入和管理，确保达标排放。</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国际贸易政策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我国纸制品行业在国际市场上具有一定竞争力，但国际贸易政策的不确定性和贸易保护主义的抬头对行业出口造成一定压力。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供需现状分析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24" r="16724"/>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随着经济发展和居民收入提高，消费者对纸制品的需求不断升级，对高品质、环保、个性化等纸制品的需求增加。</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消费升级驱动需求增长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纸制品广泛应用于包装、印刷、生活用纸等领域，各行业对纸制品的需求呈现多样化趋势。</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行业应用需求多样化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电子商务的快速发展为纸制品提供了新的销售渠道，线上销售的增长带动了纸制品需求的增加。</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线上销售带动需求增长</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环保政策影响供给</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近年来，国家对环保要求越来越严格，一些不符合环保要求的纸制品企业被关停或整改，对纸制品供给产生一定影响。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产能区域分布不均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我国纸制品产能主要分布在东部沿海地区，中西部地区产能相对较少，产能布局存在区域不平衡。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供给能力稳步提升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随着技术进步和产业升级，纸制品行业的供给能力不断提升，产品质量和生产效率得到提高。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产能布局与供给能力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进口依存度较高</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我国纸制品行业对进口原料的依存度较高，尤其是高品质木浆等原料主要依赖进口。</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出口市场多元化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我国纸制品出口市场呈现多元化趋势，主要出口到欧美、东南亚等地区。</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贸易摩擦影响进出口</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近年来，国际贸易摩擦不断，对纸制品进出口产生一定影响，企业需要加强风险防范意识。</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进出口贸易状况</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环保政策对价格产生影响</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环保政策的实施使得一些不符合环保要求的企业退出市场，减少了市场供给，对纸制品价格产生一定影响。</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市场竞争影响价格走势</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纸制品市场竞争激烈，企业为了争夺市场份额可能采取价格战等竞争手段，从而影响价格走势。</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价格波动受多种因素影响</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纸制品价格受原材料、能源、运输等多种因素影响，价格波动较大。</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价格走势及影响因素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竞争格局与主要企业分析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多元化发展趋势</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纸制品行业的产品种类日益丰富，企业纷纷通过多元化发展策略来拓展市场，提高盈利能力。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技术创新成为竞争核心</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随着消费者对产品品质要求的提高，技术创新成为纸制品企业赢得市场竞争的关键。</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集中度逐渐提高</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随着环保政策的加强和市场竞争的加剧，纸制品行业的集中度逐渐提高，大型企业市场份额不断扩大。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行业竞争格局概述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https://d.book118.com/108016051044006043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2024-09-22T19:53:24.571</cp:lastPrinted>
  <dcterms:created xsi:type="dcterms:W3CDTF">2024-09-22T11:53:24Z</dcterms:created>
  <dcterms:modified xsi:type="dcterms:W3CDTF">2024-09-22T11:53:26Z</dcterms:modified>
</cp:coreProperties>
</file>